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 id="2147483710" r:id="rId2"/>
    <p:sldMasterId id="2147483721" r:id="rId3"/>
  </p:sldMasterIdLst>
  <p:notesMasterIdLst>
    <p:notesMasterId r:id="rId33"/>
  </p:notesMasterIdLst>
  <p:sldIdLst>
    <p:sldId id="262" r:id="rId4"/>
    <p:sldId id="304" r:id="rId5"/>
    <p:sldId id="276" r:id="rId6"/>
    <p:sldId id="277" r:id="rId7"/>
    <p:sldId id="278" r:id="rId8"/>
    <p:sldId id="279" r:id="rId9"/>
    <p:sldId id="280" r:id="rId10"/>
    <p:sldId id="281" r:id="rId11"/>
    <p:sldId id="282" r:id="rId12"/>
    <p:sldId id="283" r:id="rId13"/>
    <p:sldId id="284" r:id="rId14"/>
    <p:sldId id="285" r:id="rId15"/>
    <p:sldId id="286" r:id="rId16"/>
    <p:sldId id="287" r:id="rId17"/>
    <p:sldId id="305" r:id="rId18"/>
    <p:sldId id="289" r:id="rId19"/>
    <p:sldId id="306"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Lst>
  <p:sldSz cx="12192000" cy="6858000"/>
  <p:notesSz cx="6881813" cy="10002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FF9933"/>
    <a:srgbClr val="FFFF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4" autoAdjust="0"/>
    <p:restoredTop sz="94660"/>
  </p:normalViewPr>
  <p:slideViewPr>
    <p:cSldViewPr snapToGrid="0">
      <p:cViewPr varScale="1">
        <p:scale>
          <a:sx n="86" d="100"/>
          <a:sy n="86" d="100"/>
        </p:scale>
        <p:origin x="654" y="9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1879"/>
          </a:xfrm>
          <a:prstGeom prst="rect">
            <a:avLst/>
          </a:prstGeom>
        </p:spPr>
        <p:txBody>
          <a:bodyPr vert="horz" lIns="96478" tIns="48239" rIns="96478" bIns="48239" rtlCol="0"/>
          <a:lstStyle>
            <a:lvl1pPr algn="l">
              <a:defRPr sz="1300"/>
            </a:lvl1pPr>
          </a:lstStyle>
          <a:p>
            <a:endParaRPr lang="en-AU"/>
          </a:p>
        </p:txBody>
      </p:sp>
      <p:sp>
        <p:nvSpPr>
          <p:cNvPr id="3" name="Date Placeholder 2"/>
          <p:cNvSpPr>
            <a:spLocks noGrp="1"/>
          </p:cNvSpPr>
          <p:nvPr>
            <p:ph type="dt" idx="1"/>
          </p:nvPr>
        </p:nvSpPr>
        <p:spPr>
          <a:xfrm>
            <a:off x="3898102" y="0"/>
            <a:ext cx="2982119" cy="501879"/>
          </a:xfrm>
          <a:prstGeom prst="rect">
            <a:avLst/>
          </a:prstGeom>
        </p:spPr>
        <p:txBody>
          <a:bodyPr vert="horz" lIns="96478" tIns="48239" rIns="96478" bIns="48239" rtlCol="0"/>
          <a:lstStyle>
            <a:lvl1pPr algn="r">
              <a:defRPr sz="1300"/>
            </a:lvl1pPr>
          </a:lstStyle>
          <a:p>
            <a:fld id="{88E13D06-6BD5-420C-BF8E-69CF503853E4}" type="datetimeFigureOut">
              <a:rPr lang="en-AU" smtClean="0"/>
              <a:t>15/11/2017</a:t>
            </a:fld>
            <a:endParaRPr lang="en-AU"/>
          </a:p>
        </p:txBody>
      </p:sp>
      <p:sp>
        <p:nvSpPr>
          <p:cNvPr id="4" name="Slide Image Placeholder 3"/>
          <p:cNvSpPr>
            <a:spLocks noGrp="1" noRot="1" noChangeAspect="1"/>
          </p:cNvSpPr>
          <p:nvPr>
            <p:ph type="sldImg" idx="2"/>
          </p:nvPr>
        </p:nvSpPr>
        <p:spPr>
          <a:xfrm>
            <a:off x="442913" y="1250950"/>
            <a:ext cx="5997575" cy="3375025"/>
          </a:xfrm>
          <a:prstGeom prst="rect">
            <a:avLst/>
          </a:prstGeom>
          <a:noFill/>
          <a:ln w="12700">
            <a:solidFill>
              <a:prstClr val="black"/>
            </a:solidFill>
          </a:ln>
        </p:spPr>
        <p:txBody>
          <a:bodyPr vert="horz" lIns="96478" tIns="48239" rIns="96478" bIns="48239" rtlCol="0" anchor="ctr"/>
          <a:lstStyle/>
          <a:p>
            <a:endParaRPr lang="en-AU"/>
          </a:p>
        </p:txBody>
      </p:sp>
      <p:sp>
        <p:nvSpPr>
          <p:cNvPr id="5" name="Notes Placeholder 4"/>
          <p:cNvSpPr>
            <a:spLocks noGrp="1"/>
          </p:cNvSpPr>
          <p:nvPr>
            <p:ph type="body" sz="quarter" idx="3"/>
          </p:nvPr>
        </p:nvSpPr>
        <p:spPr>
          <a:xfrm>
            <a:off x="688182" y="4813866"/>
            <a:ext cx="5505450" cy="3938617"/>
          </a:xfrm>
          <a:prstGeom prst="rect">
            <a:avLst/>
          </a:prstGeom>
        </p:spPr>
        <p:txBody>
          <a:bodyPr vert="horz" lIns="96478" tIns="48239" rIns="96478" bIns="4823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500961"/>
            <a:ext cx="2982119" cy="501878"/>
          </a:xfrm>
          <a:prstGeom prst="rect">
            <a:avLst/>
          </a:prstGeom>
        </p:spPr>
        <p:txBody>
          <a:bodyPr vert="horz" lIns="96478" tIns="48239" rIns="96478" bIns="48239" rtlCol="0" anchor="b"/>
          <a:lstStyle>
            <a:lvl1pPr algn="l">
              <a:defRPr sz="1300"/>
            </a:lvl1pPr>
          </a:lstStyle>
          <a:p>
            <a:endParaRPr lang="en-AU"/>
          </a:p>
        </p:txBody>
      </p:sp>
      <p:sp>
        <p:nvSpPr>
          <p:cNvPr id="7" name="Slide Number Placeholder 6"/>
          <p:cNvSpPr>
            <a:spLocks noGrp="1"/>
          </p:cNvSpPr>
          <p:nvPr>
            <p:ph type="sldNum" sz="quarter" idx="5"/>
          </p:nvPr>
        </p:nvSpPr>
        <p:spPr>
          <a:xfrm>
            <a:off x="3898102" y="9500961"/>
            <a:ext cx="2982119" cy="501878"/>
          </a:xfrm>
          <a:prstGeom prst="rect">
            <a:avLst/>
          </a:prstGeom>
        </p:spPr>
        <p:txBody>
          <a:bodyPr vert="horz" lIns="96478" tIns="48239" rIns="96478" bIns="48239" rtlCol="0" anchor="b"/>
          <a:lstStyle>
            <a:lvl1pPr algn="r">
              <a:defRPr sz="1300"/>
            </a:lvl1pPr>
          </a:lstStyle>
          <a:p>
            <a:fld id="{4E0A5550-8554-46F4-BF35-DAF42C6C517D}" type="slidenum">
              <a:rPr lang="en-AU" smtClean="0"/>
              <a:t>‹#›</a:t>
            </a:fld>
            <a:endParaRPr lang="en-AU"/>
          </a:p>
        </p:txBody>
      </p:sp>
    </p:spTree>
    <p:extLst>
      <p:ext uri="{BB962C8B-B14F-4D97-AF65-F5344CB8AC3E}">
        <p14:creationId xmlns:p14="http://schemas.microsoft.com/office/powerpoint/2010/main" val="1246545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109538" y="750888"/>
            <a:ext cx="6664325" cy="3749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E40FDF1-3CEA-4079-8ABA-E79A831CE91D}" type="slidenum">
              <a:rPr lang="en-AU" altLang="en-US" smtClean="0">
                <a:solidFill>
                  <a:srgbClr val="404040"/>
                </a:solidFill>
                <a:latin typeface="Euphemia" panose="020B0503040102020104" pitchFamily="34" charset="0"/>
              </a:rPr>
              <a:pPr/>
              <a:t>3</a:t>
            </a:fld>
            <a:endParaRPr lang="en-AU" altLang="en-US">
              <a:solidFill>
                <a:srgbClr val="404040"/>
              </a:solidFill>
              <a:latin typeface="Euphemia" panose="020B0503040102020104" pitchFamily="34" charset="0"/>
            </a:endParaRPr>
          </a:p>
        </p:txBody>
      </p:sp>
    </p:spTree>
    <p:extLst>
      <p:ext uri="{BB962C8B-B14F-4D97-AF65-F5344CB8AC3E}">
        <p14:creationId xmlns:p14="http://schemas.microsoft.com/office/powerpoint/2010/main" val="2578046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Euphemia" panose="020B0503040102020104" pitchFamily="34" charset="0"/>
              </a:defRPr>
            </a:lvl1pPr>
            <a:lvl2pPr marL="742950" indent="-285750" defTabSz="911225">
              <a:spcBef>
                <a:spcPct val="30000"/>
              </a:spcBef>
              <a:defRPr sz="1200">
                <a:solidFill>
                  <a:schemeClr val="tx1"/>
                </a:solidFill>
                <a:latin typeface="Euphemia" panose="020B0503040102020104" pitchFamily="34" charset="0"/>
              </a:defRPr>
            </a:lvl2pPr>
            <a:lvl3pPr marL="1143000" indent="-228600" defTabSz="911225">
              <a:spcBef>
                <a:spcPct val="30000"/>
              </a:spcBef>
              <a:defRPr sz="1200">
                <a:solidFill>
                  <a:schemeClr val="tx1"/>
                </a:solidFill>
                <a:latin typeface="Euphemia" panose="020B0503040102020104" pitchFamily="34" charset="0"/>
              </a:defRPr>
            </a:lvl3pPr>
            <a:lvl4pPr marL="1600200" indent="-228600" defTabSz="911225">
              <a:spcBef>
                <a:spcPct val="30000"/>
              </a:spcBef>
              <a:defRPr sz="1200">
                <a:solidFill>
                  <a:schemeClr val="tx1"/>
                </a:solidFill>
                <a:latin typeface="Euphemia" panose="020B0503040102020104" pitchFamily="34" charset="0"/>
              </a:defRPr>
            </a:lvl4pPr>
            <a:lvl5pPr marL="2057400" indent="-228600" defTabSz="911225">
              <a:spcBef>
                <a:spcPct val="30000"/>
              </a:spcBef>
              <a:defRPr sz="1200">
                <a:solidFill>
                  <a:schemeClr val="tx1"/>
                </a:solidFill>
                <a:latin typeface="Euphemia" panose="020B0503040102020104" pitchFamily="34" charset="0"/>
              </a:defRPr>
            </a:lvl5pPr>
            <a:lvl6pPr marL="2514600" indent="-228600" defTabSz="911225" eaLnBrk="0" fontAlgn="base" hangingPunct="0">
              <a:spcBef>
                <a:spcPct val="30000"/>
              </a:spcBef>
              <a:spcAft>
                <a:spcPct val="0"/>
              </a:spcAft>
              <a:defRPr sz="1200">
                <a:solidFill>
                  <a:schemeClr val="tx1"/>
                </a:solidFill>
                <a:latin typeface="Euphemia" panose="020B0503040102020104" pitchFamily="34" charset="0"/>
              </a:defRPr>
            </a:lvl6pPr>
            <a:lvl7pPr marL="2971800" indent="-228600" defTabSz="911225" eaLnBrk="0" fontAlgn="base" hangingPunct="0">
              <a:spcBef>
                <a:spcPct val="30000"/>
              </a:spcBef>
              <a:spcAft>
                <a:spcPct val="0"/>
              </a:spcAft>
              <a:defRPr sz="1200">
                <a:solidFill>
                  <a:schemeClr val="tx1"/>
                </a:solidFill>
                <a:latin typeface="Euphemia" panose="020B0503040102020104" pitchFamily="34" charset="0"/>
              </a:defRPr>
            </a:lvl7pPr>
            <a:lvl8pPr marL="3429000" indent="-228600" defTabSz="911225" eaLnBrk="0" fontAlgn="base" hangingPunct="0">
              <a:spcBef>
                <a:spcPct val="30000"/>
              </a:spcBef>
              <a:spcAft>
                <a:spcPct val="0"/>
              </a:spcAft>
              <a:defRPr sz="1200">
                <a:solidFill>
                  <a:schemeClr val="tx1"/>
                </a:solidFill>
                <a:latin typeface="Euphemia" panose="020B0503040102020104" pitchFamily="34" charset="0"/>
              </a:defRPr>
            </a:lvl8pPr>
            <a:lvl9pPr marL="3886200" indent="-228600" defTabSz="911225" eaLnBrk="0" fontAlgn="base" hangingPunct="0">
              <a:spcBef>
                <a:spcPct val="30000"/>
              </a:spcBef>
              <a:spcAft>
                <a:spcPct val="0"/>
              </a:spcAft>
              <a:defRPr sz="1200">
                <a:solidFill>
                  <a:schemeClr val="tx1"/>
                </a:solidFill>
                <a:latin typeface="Euphemia" panose="020B0503040102020104" pitchFamily="34" charset="0"/>
              </a:defRPr>
            </a:lvl9pPr>
          </a:lstStyle>
          <a:p>
            <a:pPr>
              <a:spcBef>
                <a:spcPct val="0"/>
              </a:spcBef>
            </a:pPr>
            <a:fld id="{FB93FF8F-6C2A-4765-B6A1-124A14F70F14}" type="slidenum">
              <a:rPr lang="en-US" altLang="en-US" smtClean="0">
                <a:latin typeface="Arial" panose="020B0604020202020204" pitchFamily="34" charset="0"/>
              </a:rPr>
              <a:pPr>
                <a:spcBef>
                  <a:spcPct val="0"/>
                </a:spcBef>
              </a:pPr>
              <a:t>4</a:t>
            </a:fld>
            <a:endParaRPr lang="en-US" altLang="en-US">
              <a:latin typeface="Arial" panose="020B0604020202020204" pitchFamily="34"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a:t>Benefits of viewing health as adaptation to circumstances</a:t>
            </a:r>
          </a:p>
          <a:p>
            <a:pPr eaLnBrk="1" hangingPunct="1">
              <a:spcBef>
                <a:spcPct val="0"/>
              </a:spcBef>
            </a:pPr>
            <a:r>
              <a:rPr lang="en-US" altLang="en-US" sz="1400"/>
              <a:t>-It is realistic and pragmatic. The view of health as adaptation moves away from what may be seen as an unhealthy yearning and preoccupation with trying to achieve an ideal yet unattainable state of perfect health.</a:t>
            </a:r>
          </a:p>
          <a:p>
            <a:pPr eaLnBrk="1" hangingPunct="1">
              <a:spcBef>
                <a:spcPct val="0"/>
              </a:spcBef>
            </a:pPr>
            <a:r>
              <a:rPr lang="en-US" altLang="en-US" sz="1400"/>
              <a:t>-It accords with lay approaches to health. In everyday terms, people want health not as an end in itself but rather so that they can get on with their lives. Health is something a person can leagely take for granted when life is progressing as normal.</a:t>
            </a:r>
          </a:p>
          <a:p>
            <a:pPr eaLnBrk="1" hangingPunct="1">
              <a:spcBef>
                <a:spcPct val="0"/>
              </a:spcBef>
            </a:pPr>
            <a:r>
              <a:rPr lang="en-US" altLang="en-US" sz="1400"/>
              <a:t>-It emphasizes the environment as well as the individual. The idea of health as adaptation leads to the practical implications that the promotion of health requires attention to both the individual </a:t>
            </a:r>
            <a:r>
              <a:rPr lang="en-US" altLang="en-US" sz="1400" i="1"/>
              <a:t>person’s </a:t>
            </a:r>
            <a:r>
              <a:rPr lang="en-US" altLang="en-US" sz="1400"/>
              <a:t>adaptability and to the </a:t>
            </a:r>
            <a:r>
              <a:rPr lang="en-US" altLang="en-US" sz="1400" i="1"/>
              <a:t>environment’s </a:t>
            </a:r>
            <a:r>
              <a:rPr lang="en-US" altLang="en-US" sz="1400"/>
              <a:t>adaptability </a:t>
            </a:r>
            <a:endParaRPr lang="en-US" altLang="en-US"/>
          </a:p>
        </p:txBody>
      </p:sp>
    </p:spTree>
    <p:extLst>
      <p:ext uri="{BB962C8B-B14F-4D97-AF65-F5344CB8AC3E}">
        <p14:creationId xmlns:p14="http://schemas.microsoft.com/office/powerpoint/2010/main" val="24423768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rgbClr val="FFFFE7"/>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0070C0"/>
                </a:solidFill>
              </a:defRPr>
            </a:lvl1pPr>
          </a:lstStyle>
          <a:p>
            <a:r>
              <a:rPr lang="en-US" dirty="0"/>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11/15/2017</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stretch>
            <a:fillRect/>
          </a:stretch>
        </p:blipFill>
        <p:spPr>
          <a:xfrm>
            <a:off x="11222036" y="5932170"/>
            <a:ext cx="733744" cy="68960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buClr>
                <a:srgbClr val="0070C0"/>
              </a:buClr>
              <a:defRPr>
                <a:solidFill>
                  <a:srgbClr val="0070C0"/>
                </a:solidFill>
              </a:defRPr>
            </a:lvl1pPr>
            <a:lvl2pPr>
              <a:buClr>
                <a:srgbClr val="0070C0"/>
              </a:buClr>
              <a:defRPr>
                <a:solidFill>
                  <a:srgbClr val="0070C0"/>
                </a:solidFill>
              </a:defRPr>
            </a:lvl2pPr>
            <a:lvl3pPr>
              <a:buClr>
                <a:srgbClr val="0070C0"/>
              </a:buClr>
              <a:defRPr>
                <a:solidFill>
                  <a:srgbClr val="0070C0"/>
                </a:solidFill>
              </a:defRPr>
            </a:lvl3pPr>
            <a:lvl4pPr>
              <a:buClr>
                <a:srgbClr val="0070C0"/>
              </a:buClr>
              <a:defRPr>
                <a:solidFill>
                  <a:srgbClr val="0070C0"/>
                </a:solidFill>
              </a:defRPr>
            </a:lvl4pPr>
            <a:lvl5pPr>
              <a:buClr>
                <a:srgbClr val="0070C0"/>
              </a:buClr>
              <a:defRPr>
                <a:solidFill>
                  <a:srgbClr val="0070C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11/15/2017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pic>
        <p:nvPicPr>
          <p:cNvPr id="7" name="Picture 6"/>
          <p:cNvPicPr>
            <a:picLocks noChangeAspect="1"/>
          </p:cNvPicPr>
          <p:nvPr userDrawn="1"/>
        </p:nvPicPr>
        <p:blipFill>
          <a:blip r:embed="rId2"/>
          <a:stretch>
            <a:fillRect/>
          </a:stretch>
        </p:blipFill>
        <p:spPr>
          <a:xfrm>
            <a:off x="267468" y="6406390"/>
            <a:ext cx="1088448" cy="1983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p:txBody>
          <a:bodyPr/>
          <a:lstStyle>
            <a:lvl1pPr>
              <a:defRPr>
                <a:solidFill>
                  <a:prstClr val="black">
                    <a:tint val="75000"/>
                  </a:prstClr>
                </a:solidFill>
              </a:defRPr>
            </a:lvl1pPr>
          </a:lstStyle>
          <a:p>
            <a:pPr>
              <a:defRPr/>
            </a:pPr>
            <a:fld id="{A9FCB52E-E6D6-4289-B319-1ED93316ECDC}" type="datetimeFigureOut">
              <a:rPr lang="en-AU"/>
              <a:pPr>
                <a:defRPr/>
              </a:pPr>
              <a:t>15/11/2017</a:t>
            </a:fld>
            <a:endParaRPr lang="en-AU"/>
          </a:p>
        </p:txBody>
      </p:sp>
      <p:sp>
        <p:nvSpPr>
          <p:cNvPr id="5" name="Footer Placeholder 4"/>
          <p:cNvSpPr>
            <a:spLocks noGrp="1"/>
          </p:cNvSpPr>
          <p:nvPr>
            <p:ph type="ftr" sz="quarter" idx="11"/>
          </p:nvPr>
        </p:nvSpPr>
        <p:spPr/>
        <p:txBody>
          <a:bodyPr/>
          <a:lstStyle>
            <a:lvl1pPr>
              <a:defRPr>
                <a:solidFill>
                  <a:prstClr val="black">
                    <a:tint val="75000"/>
                  </a:prstClr>
                </a:solidFill>
              </a:defRPr>
            </a:lvl1pPr>
          </a:lstStyle>
          <a:p>
            <a:pPr>
              <a:defRPr/>
            </a:pPr>
            <a:endParaRPr lang="en-AU"/>
          </a:p>
        </p:txBody>
      </p:sp>
      <p:sp>
        <p:nvSpPr>
          <p:cNvPr id="6" name="Slide Number Placeholder 5"/>
          <p:cNvSpPr>
            <a:spLocks noGrp="1"/>
          </p:cNvSpPr>
          <p:nvPr>
            <p:ph type="sldNum" sz="quarter" idx="12"/>
          </p:nvPr>
        </p:nvSpPr>
        <p:spPr>
          <a:xfrm>
            <a:off x="10972800" y="6477001"/>
            <a:ext cx="1016000" cy="244475"/>
          </a:xfrm>
        </p:spPr>
        <p:txBody>
          <a:bodyPr/>
          <a:lstStyle>
            <a:lvl1pPr>
              <a:defRPr>
                <a:solidFill>
                  <a:srgbClr val="898989"/>
                </a:solidFill>
              </a:defRPr>
            </a:lvl1pPr>
          </a:lstStyle>
          <a:p>
            <a:pPr>
              <a:defRPr/>
            </a:pPr>
            <a:fld id="{58C0CAE9-31E0-487C-B2F0-DB37A19B622B}" type="slidenum">
              <a:rPr lang="en-AU" altLang="en-US"/>
              <a:pPr>
                <a:defRPr/>
              </a:pPr>
              <a:t>‹#›</a:t>
            </a:fld>
            <a:endParaRPr lang="en-AU" altLang="en-US"/>
          </a:p>
        </p:txBody>
      </p:sp>
    </p:spTree>
    <p:extLst>
      <p:ext uri="{BB962C8B-B14F-4D97-AF65-F5344CB8AC3E}">
        <p14:creationId xmlns:p14="http://schemas.microsoft.com/office/powerpoint/2010/main" val="4057258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25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lvl1p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fld id="{3B70AD1D-55C7-4788-8810-02B8C96B17D4}" type="datetimeFigureOut">
              <a:rPr lang="en-US"/>
              <a:pPr>
                <a:defRPr/>
              </a:pPr>
              <a:t>11/15/2017</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562E5CD4-1A0B-4E9A-8314-1526D8F32080}" type="slidenum">
              <a:rPr lang="en-US" altLang="en-US"/>
              <a:pPr>
                <a:defRPr/>
              </a:pPr>
              <a:t>‹#›</a:t>
            </a:fld>
            <a:endParaRPr lang="en-US" altLang="en-US"/>
          </a:p>
        </p:txBody>
      </p:sp>
    </p:spTree>
    <p:extLst>
      <p:ext uri="{BB962C8B-B14F-4D97-AF65-F5344CB8AC3E}">
        <p14:creationId xmlns:p14="http://schemas.microsoft.com/office/powerpoint/2010/main" val="3977040493"/>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810" y="1905001"/>
            <a:ext cx="9146382" cy="2667000"/>
          </a:xfrm>
        </p:spPr>
        <p:txBody>
          <a:bodyPr>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22810" y="4876800"/>
            <a:ext cx="8231743" cy="1143000"/>
          </a:xfrm>
        </p:spPr>
        <p:txBody>
          <a:bodyPr>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404040"/>
                </a:solidFill>
              </a:defRPr>
            </a:lvl1pPr>
          </a:lstStyle>
          <a:p>
            <a:pPr>
              <a:defRPr/>
            </a:pPr>
            <a:fld id="{DE049874-72DE-4FCA-8211-720D122E30BB}" type="datetimeFigureOut">
              <a:rPr lang="en-US"/>
              <a:pPr>
                <a:defRPr/>
              </a:pPr>
              <a:t>11/15/2017</a:t>
            </a:fld>
            <a:endParaRPr/>
          </a:p>
        </p:txBody>
      </p:sp>
      <p:sp>
        <p:nvSpPr>
          <p:cNvPr id="5" name="Footer Placeholder 4"/>
          <p:cNvSpPr>
            <a:spLocks noGrp="1"/>
          </p:cNvSpPr>
          <p:nvPr>
            <p:ph type="ftr" sz="quarter" idx="11"/>
          </p:nvPr>
        </p:nvSpPr>
        <p:spPr/>
        <p:txBody>
          <a:bodyPr/>
          <a:lstStyle>
            <a:lvl1pPr>
              <a:defRPr>
                <a:solidFill>
                  <a:srgbClr val="404040"/>
                </a:solidFill>
              </a:defRPr>
            </a:lvl1pPr>
          </a:lstStyle>
          <a:p>
            <a:pPr>
              <a:defRPr/>
            </a:pPr>
            <a:endParaRPr/>
          </a:p>
        </p:txBody>
      </p:sp>
      <p:sp>
        <p:nvSpPr>
          <p:cNvPr id="6" name="Slide Number Placeholder 5"/>
          <p:cNvSpPr>
            <a:spLocks noGrp="1"/>
          </p:cNvSpPr>
          <p:nvPr>
            <p:ph type="sldNum" sz="quarter" idx="12"/>
          </p:nvPr>
        </p:nvSpPr>
        <p:spPr/>
        <p:txBody>
          <a:bodyPr/>
          <a:lstStyle>
            <a:lvl1pPr>
              <a:defRPr>
                <a:solidFill>
                  <a:srgbClr val="404040"/>
                </a:solidFill>
              </a:defRPr>
            </a:lvl1pPr>
          </a:lstStyle>
          <a:p>
            <a:pPr>
              <a:defRPr/>
            </a:pPr>
            <a:fld id="{C5859F1C-3E50-48D6-9C55-DE406283FEFC}" type="slidenum">
              <a:rPr lang="en-US" altLang="en-US"/>
              <a:pPr>
                <a:defRPr/>
              </a:pPr>
              <a:t>‹#›</a:t>
            </a:fld>
            <a:endParaRPr lang="en-US" altLang="en-US"/>
          </a:p>
        </p:txBody>
      </p:sp>
    </p:spTree>
    <p:extLst>
      <p:ext uri="{BB962C8B-B14F-4D97-AF65-F5344CB8AC3E}">
        <p14:creationId xmlns:p14="http://schemas.microsoft.com/office/powerpoint/2010/main" val="246400167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810" y="1905000"/>
            <a:ext cx="4436720" cy="408892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32473" y="1905000"/>
            <a:ext cx="4436720" cy="408892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fld id="{8ED71DCC-FE50-4296-90F2-6645C484F469}" type="datetimeFigureOut">
              <a:rPr lang="en-US"/>
              <a:pPr>
                <a:defRPr/>
              </a:pPr>
              <a:t>11/15/2017</a:t>
            </a:fld>
            <a:endParaRPr/>
          </a:p>
        </p:txBody>
      </p:sp>
      <p:sp>
        <p:nvSpPr>
          <p:cNvPr id="6" name="Footer Placeholder 4"/>
          <p:cNvSpPr>
            <a:spLocks noGrp="1"/>
          </p:cNvSpPr>
          <p:nvPr>
            <p:ph type="ftr" sz="quarter" idx="11"/>
          </p:nvPr>
        </p:nvSpPr>
        <p:spPr/>
        <p:txBody>
          <a:bodyPr/>
          <a:lstStyle>
            <a:lvl1pPr>
              <a:defRPr/>
            </a:lvl1pPr>
          </a:lstStyle>
          <a:p>
            <a:pPr>
              <a:defRPr/>
            </a:pPr>
            <a:endParaRPr/>
          </a:p>
        </p:txBody>
      </p:sp>
      <p:sp>
        <p:nvSpPr>
          <p:cNvPr id="7" name="Slide Number Placeholder 5"/>
          <p:cNvSpPr>
            <a:spLocks noGrp="1"/>
          </p:cNvSpPr>
          <p:nvPr>
            <p:ph type="sldNum" sz="quarter" idx="12"/>
          </p:nvPr>
        </p:nvSpPr>
        <p:spPr/>
        <p:txBody>
          <a:bodyPr/>
          <a:lstStyle>
            <a:lvl1pPr>
              <a:defRPr/>
            </a:lvl1pPr>
          </a:lstStyle>
          <a:p>
            <a:pPr>
              <a:defRPr/>
            </a:pPr>
            <a:fld id="{5E92CE3C-E0D0-4923-81C0-190B5AAC3AFB}" type="slidenum">
              <a:rPr lang="en-US" altLang="en-US"/>
              <a:pPr>
                <a:defRPr/>
              </a:pPr>
              <a:t>‹#›</a:t>
            </a:fld>
            <a:endParaRPr lang="en-US" altLang="en-US"/>
          </a:p>
        </p:txBody>
      </p:sp>
    </p:spTree>
    <p:extLst>
      <p:ext uri="{BB962C8B-B14F-4D97-AF65-F5344CB8AC3E}">
        <p14:creationId xmlns:p14="http://schemas.microsoft.com/office/powerpoint/2010/main" val="1038893951"/>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811" y="1828801"/>
            <a:ext cx="4420751" cy="685801"/>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811" y="2590801"/>
            <a:ext cx="4420751"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8442" y="1828801"/>
            <a:ext cx="4420751" cy="685801"/>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8442" y="2590801"/>
            <a:ext cx="4420751"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0"/>
          </p:nvPr>
        </p:nvSpPr>
        <p:spPr/>
        <p:txBody>
          <a:bodyPr/>
          <a:lstStyle>
            <a:lvl1pPr>
              <a:defRPr/>
            </a:lvl1pPr>
          </a:lstStyle>
          <a:p>
            <a:pPr>
              <a:defRPr/>
            </a:pPr>
            <a:fld id="{5BB36A6B-0782-4BDB-8C24-D96C78B2512B}" type="datetimeFigureOut">
              <a:rPr lang="en-US"/>
              <a:pPr>
                <a:defRPr/>
              </a:pPr>
              <a:t>11/15/2017</a:t>
            </a:fld>
            <a:endParaRPr/>
          </a:p>
        </p:txBody>
      </p:sp>
      <p:sp>
        <p:nvSpPr>
          <p:cNvPr id="8" name="Footer Placeholder 4"/>
          <p:cNvSpPr>
            <a:spLocks noGrp="1"/>
          </p:cNvSpPr>
          <p:nvPr>
            <p:ph type="ftr" sz="quarter" idx="11"/>
          </p:nvPr>
        </p:nvSpPr>
        <p:spPr/>
        <p:txBody>
          <a:bodyPr/>
          <a:lstStyle>
            <a:lvl1pPr>
              <a:defRPr/>
            </a:lvl1pPr>
          </a:lstStyle>
          <a:p>
            <a:pPr>
              <a:defRPr/>
            </a:pPr>
            <a:endParaRPr/>
          </a:p>
        </p:txBody>
      </p:sp>
      <p:sp>
        <p:nvSpPr>
          <p:cNvPr id="9" name="Slide Number Placeholder 5"/>
          <p:cNvSpPr>
            <a:spLocks noGrp="1"/>
          </p:cNvSpPr>
          <p:nvPr>
            <p:ph type="sldNum" sz="quarter" idx="12"/>
          </p:nvPr>
        </p:nvSpPr>
        <p:spPr/>
        <p:txBody>
          <a:bodyPr/>
          <a:lstStyle>
            <a:lvl1pPr>
              <a:defRPr/>
            </a:lvl1pPr>
          </a:lstStyle>
          <a:p>
            <a:pPr>
              <a:defRPr/>
            </a:pPr>
            <a:fld id="{DB6CD37E-4729-464F-815E-2F98C70A9F5E}" type="slidenum">
              <a:rPr lang="en-US" altLang="en-US"/>
              <a:pPr>
                <a:defRPr/>
              </a:pPr>
              <a:t>‹#›</a:t>
            </a:fld>
            <a:endParaRPr lang="en-US" altLang="en-US"/>
          </a:p>
        </p:txBody>
      </p:sp>
    </p:spTree>
    <p:extLst>
      <p:ext uri="{BB962C8B-B14F-4D97-AF65-F5344CB8AC3E}">
        <p14:creationId xmlns:p14="http://schemas.microsoft.com/office/powerpoint/2010/main" val="138127801"/>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0A2DAE0B-033A-42B7-BBBA-5315DFBCC242}" type="datetimeFigureOut">
              <a:rPr lang="en-US"/>
              <a:pPr>
                <a:defRPr/>
              </a:pPr>
              <a:t>11/15/2017</a:t>
            </a:fld>
            <a:endParaRPr/>
          </a:p>
        </p:txBody>
      </p:sp>
      <p:sp>
        <p:nvSpPr>
          <p:cNvPr id="4" name="Footer Placeholder 4"/>
          <p:cNvSpPr>
            <a:spLocks noGrp="1"/>
          </p:cNvSpPr>
          <p:nvPr>
            <p:ph type="ftr" sz="quarter" idx="11"/>
          </p:nvPr>
        </p:nvSpPr>
        <p:spPr/>
        <p:txBody>
          <a:bodyPr/>
          <a:lstStyle>
            <a:lvl1pPr>
              <a:defRPr/>
            </a:lvl1pPr>
          </a:lstStyle>
          <a:p>
            <a:pPr>
              <a:defRPr/>
            </a:pPr>
            <a:endParaRPr/>
          </a:p>
        </p:txBody>
      </p:sp>
      <p:sp>
        <p:nvSpPr>
          <p:cNvPr id="5" name="Slide Number Placeholder 5"/>
          <p:cNvSpPr>
            <a:spLocks noGrp="1"/>
          </p:cNvSpPr>
          <p:nvPr>
            <p:ph type="sldNum" sz="quarter" idx="12"/>
          </p:nvPr>
        </p:nvSpPr>
        <p:spPr/>
        <p:txBody>
          <a:bodyPr/>
          <a:lstStyle>
            <a:lvl1pPr>
              <a:defRPr/>
            </a:lvl1pPr>
          </a:lstStyle>
          <a:p>
            <a:pPr>
              <a:defRPr/>
            </a:pPr>
            <a:fld id="{DFD8279C-7B79-4A70-840D-8E819E02D805}" type="slidenum">
              <a:rPr lang="en-US" altLang="en-US"/>
              <a:pPr>
                <a:defRPr/>
              </a:pPr>
              <a:t>‹#›</a:t>
            </a:fld>
            <a:endParaRPr lang="en-US" altLang="en-US"/>
          </a:p>
        </p:txBody>
      </p:sp>
    </p:spTree>
    <p:extLst>
      <p:ext uri="{BB962C8B-B14F-4D97-AF65-F5344CB8AC3E}">
        <p14:creationId xmlns:p14="http://schemas.microsoft.com/office/powerpoint/2010/main" val="2507842367"/>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fld id="{6C08BA03-15BB-47F6-AF3C-707998DBAA85}" type="datetimeFigureOut">
              <a:rPr lang="en-US"/>
              <a:pPr>
                <a:defRPr/>
              </a:pPr>
              <a:t>11/15/2017</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818E4492-81DB-44A4-B2DF-5FF17A3C1982}" type="slidenum">
              <a:rPr lang="en-US" altLang="en-US"/>
              <a:pPr>
                <a:defRPr/>
              </a:pPr>
              <a:t>‹#›</a:t>
            </a:fld>
            <a:endParaRPr lang="en-US" altLang="en-US"/>
          </a:p>
        </p:txBody>
      </p:sp>
    </p:spTree>
    <p:extLst>
      <p:ext uri="{BB962C8B-B14F-4D97-AF65-F5344CB8AC3E}">
        <p14:creationId xmlns:p14="http://schemas.microsoft.com/office/powerpoint/2010/main" val="1309693102"/>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96980" y="609600"/>
            <a:ext cx="1143300"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810" y="609600"/>
            <a:ext cx="7698203" cy="54102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fld id="{01212808-7920-465F-9005-5D6E47D1A1AE}" type="datetimeFigureOut">
              <a:rPr lang="en-US"/>
              <a:pPr>
                <a:defRPr/>
              </a:pPr>
              <a:t>11/15/2017</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3625DD9D-4D55-4689-9BE9-B21E3DEB6226}" type="slidenum">
              <a:rPr lang="en-US" altLang="en-US"/>
              <a:pPr>
                <a:defRPr/>
              </a:pPr>
              <a:t>‹#›</a:t>
            </a:fld>
            <a:endParaRPr lang="en-US" altLang="en-US"/>
          </a:p>
        </p:txBody>
      </p:sp>
    </p:spTree>
    <p:extLst>
      <p:ext uri="{BB962C8B-B14F-4D97-AF65-F5344CB8AC3E}">
        <p14:creationId xmlns:p14="http://schemas.microsoft.com/office/powerpoint/2010/main" val="25428495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0C0"/>
              </a:buClr>
              <a:defRPr>
                <a:solidFill>
                  <a:srgbClr val="0070C0"/>
                </a:solidFill>
              </a:defRPr>
            </a:lvl1pPr>
            <a:lvl2pPr>
              <a:buClr>
                <a:srgbClr val="0070C0"/>
              </a:buClr>
              <a:defRPr>
                <a:solidFill>
                  <a:srgbClr val="0070C0"/>
                </a:solidFill>
              </a:defRPr>
            </a:lvl2pPr>
            <a:lvl3pPr>
              <a:buClr>
                <a:srgbClr val="0070C0"/>
              </a:buClr>
              <a:defRPr>
                <a:solidFill>
                  <a:srgbClr val="0070C0"/>
                </a:solidFill>
              </a:defRPr>
            </a:lvl3pPr>
            <a:lvl4pPr>
              <a:buClr>
                <a:srgbClr val="0070C0"/>
              </a:buClr>
              <a:defRPr>
                <a:solidFill>
                  <a:srgbClr val="0070C0"/>
                </a:solidFill>
              </a:defRPr>
            </a:lvl4pPr>
            <a:lvl5pPr>
              <a:buClr>
                <a:srgbClr val="0070C0"/>
              </a:buClr>
              <a:defRPr>
                <a:solidFill>
                  <a:srgbClr val="0070C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11/15/2017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9BB4222-D889-4C2F-B289-8BEE8B24F293}" type="datetimeFigureOut">
              <a:rPr lang="en-AU"/>
              <a:pPr>
                <a:defRPr/>
              </a:pPr>
              <a:t>15/11/2017</a:t>
            </a:fld>
            <a:endParaRPr lang="en-AU"/>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409EFD1B-2D8D-4020-8E16-D22F0B68DA24}" type="slidenum">
              <a:rPr lang="en-AU" altLang="en-US"/>
              <a:pPr>
                <a:defRPr/>
              </a:pPr>
              <a:t>‹#›</a:t>
            </a:fld>
            <a:endParaRPr lang="en-AU" altLang="en-US"/>
          </a:p>
        </p:txBody>
      </p:sp>
    </p:spTree>
    <p:extLst>
      <p:ext uri="{BB962C8B-B14F-4D97-AF65-F5344CB8AC3E}">
        <p14:creationId xmlns:p14="http://schemas.microsoft.com/office/powerpoint/2010/main" val="326186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2283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AB88EA39-BC17-43D9-B137-D3005F58E4AB}" type="datetimeFigureOut">
              <a:rPr lang="en-AU" smtClean="0"/>
              <a:pPr/>
              <a:t>15/11/2017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8B50F02-FF00-4FB9-8F99-0A89C862BBAF}" type="slidenum">
              <a:rPr lang="en-AU" smtClean="0"/>
              <a:pPr/>
              <a:t>‹#›</a:t>
            </a:fld>
            <a:endParaRPr lang="en-AU"/>
          </a:p>
        </p:txBody>
      </p:sp>
    </p:spTree>
    <p:extLst>
      <p:ext uri="{BB962C8B-B14F-4D97-AF65-F5344CB8AC3E}">
        <p14:creationId xmlns:p14="http://schemas.microsoft.com/office/powerpoint/2010/main" val="1199083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B88EA39-BC17-43D9-B137-D3005F58E4AB}" type="datetimeFigureOut">
              <a:rPr lang="en-AU" smtClean="0"/>
              <a:pPr/>
              <a:t>15/11/2017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8B50F02-FF00-4FB9-8F99-0A89C862BBAF}" type="slidenum">
              <a:rPr lang="en-AU" smtClean="0"/>
              <a:pPr/>
              <a:t>‹#›</a:t>
            </a:fld>
            <a:endParaRPr lang="en-AU"/>
          </a:p>
        </p:txBody>
      </p:sp>
    </p:spTree>
    <p:extLst>
      <p:ext uri="{BB962C8B-B14F-4D97-AF65-F5344CB8AC3E}">
        <p14:creationId xmlns:p14="http://schemas.microsoft.com/office/powerpoint/2010/main" val="1005849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88EA39-BC17-43D9-B137-D3005F58E4AB}" type="datetimeFigureOut">
              <a:rPr lang="en-AU" smtClean="0"/>
              <a:pPr/>
              <a:t>15/11/2017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8B50F02-FF00-4FB9-8F99-0A89C862BBAF}" type="slidenum">
              <a:rPr lang="en-AU" smtClean="0"/>
              <a:pPr/>
              <a:t>‹#›</a:t>
            </a:fld>
            <a:endParaRPr lang="en-AU"/>
          </a:p>
        </p:txBody>
      </p:sp>
    </p:spTree>
    <p:extLst>
      <p:ext uri="{BB962C8B-B14F-4D97-AF65-F5344CB8AC3E}">
        <p14:creationId xmlns:p14="http://schemas.microsoft.com/office/powerpoint/2010/main" val="22341139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AB88EA39-BC17-43D9-B137-D3005F58E4AB}" type="datetimeFigureOut">
              <a:rPr lang="en-AU" smtClean="0"/>
              <a:pPr/>
              <a:t>15/11/2017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8B50F02-FF00-4FB9-8F99-0A89C862BBAF}" type="slidenum">
              <a:rPr lang="en-AU" smtClean="0"/>
              <a:pPr/>
              <a:t>‹#›</a:t>
            </a:fld>
            <a:endParaRPr lang="en-AU"/>
          </a:p>
        </p:txBody>
      </p:sp>
    </p:spTree>
    <p:extLst>
      <p:ext uri="{BB962C8B-B14F-4D97-AF65-F5344CB8AC3E}">
        <p14:creationId xmlns:p14="http://schemas.microsoft.com/office/powerpoint/2010/main" val="40889685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AB88EA39-BC17-43D9-B137-D3005F58E4AB}" type="datetimeFigureOut">
              <a:rPr lang="en-AU" smtClean="0"/>
              <a:pPr/>
              <a:t>15/11/2017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8B50F02-FF00-4FB9-8F99-0A89C862BBAF}" type="slidenum">
              <a:rPr lang="en-AU" smtClean="0"/>
              <a:pPr/>
              <a:t>‹#›</a:t>
            </a:fld>
            <a:endParaRPr lang="en-AU"/>
          </a:p>
        </p:txBody>
      </p:sp>
    </p:spTree>
    <p:extLst>
      <p:ext uri="{BB962C8B-B14F-4D97-AF65-F5344CB8AC3E}">
        <p14:creationId xmlns:p14="http://schemas.microsoft.com/office/powerpoint/2010/main" val="1017524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AB88EA39-BC17-43D9-B137-D3005F58E4AB}" type="datetimeFigureOut">
              <a:rPr lang="en-AU" smtClean="0"/>
              <a:pPr/>
              <a:t>15/11/2017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8B50F02-FF00-4FB9-8F99-0A89C862BBAF}" type="slidenum">
              <a:rPr lang="en-AU" smtClean="0"/>
              <a:pPr/>
              <a:t>‹#›</a:t>
            </a:fld>
            <a:endParaRPr lang="en-AU"/>
          </a:p>
        </p:txBody>
      </p:sp>
    </p:spTree>
    <p:extLst>
      <p:ext uri="{BB962C8B-B14F-4D97-AF65-F5344CB8AC3E}">
        <p14:creationId xmlns:p14="http://schemas.microsoft.com/office/powerpoint/2010/main" val="3235996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8EA39-BC17-43D9-B137-D3005F58E4AB}" type="datetimeFigureOut">
              <a:rPr lang="en-AU" smtClean="0"/>
              <a:pPr/>
              <a:t>15/11/2017</a:t>
            </a:fld>
            <a:endParaRPr lang="en-AU"/>
          </a:p>
        </p:txBody>
      </p:sp>
      <p:sp>
        <p:nvSpPr>
          <p:cNvPr id="3" name="Footer Placeholder 2"/>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19164808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88EA39-BC17-43D9-B137-D3005F58E4AB}" type="datetimeFigureOut">
              <a:rPr lang="en-AU" smtClean="0"/>
              <a:pPr/>
              <a:t>15/11/2017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8B50F02-FF00-4FB9-8F99-0A89C862BBAF}" type="slidenum">
              <a:rPr lang="en-AU" smtClean="0"/>
              <a:pPr/>
              <a:t>‹#›</a:t>
            </a:fld>
            <a:endParaRPr lang="en-AU"/>
          </a:p>
        </p:txBody>
      </p:sp>
    </p:spTree>
    <p:extLst>
      <p:ext uri="{BB962C8B-B14F-4D97-AF65-F5344CB8AC3E}">
        <p14:creationId xmlns:p14="http://schemas.microsoft.com/office/powerpoint/2010/main" val="4034576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solidFill>
                  <a:srgbClr val="0070C0"/>
                </a:solidFill>
              </a:defRPr>
            </a:lvl1pPr>
          </a:lstStyle>
          <a:p>
            <a:r>
              <a:rPr lang="en-US" dirty="0"/>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rgbClr val="0070C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11/15/2017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88EA39-BC17-43D9-B137-D3005F58E4AB}" type="datetimeFigureOut">
              <a:rPr lang="en-AU" smtClean="0"/>
              <a:pPr/>
              <a:t>15/11/2017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8B50F02-FF00-4FB9-8F99-0A89C862BBAF}" type="slidenum">
              <a:rPr lang="en-AU" smtClean="0"/>
              <a:pPr/>
              <a:t>‹#›</a:t>
            </a:fld>
            <a:endParaRPr lang="en-AU"/>
          </a:p>
        </p:txBody>
      </p:sp>
    </p:spTree>
    <p:extLst>
      <p:ext uri="{BB962C8B-B14F-4D97-AF65-F5344CB8AC3E}">
        <p14:creationId xmlns:p14="http://schemas.microsoft.com/office/powerpoint/2010/main" val="19263304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B88EA39-BC17-43D9-B137-D3005F58E4AB}" type="datetimeFigureOut">
              <a:rPr lang="en-AU" smtClean="0"/>
              <a:pPr/>
              <a:t>15/11/2017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8B50F02-FF00-4FB9-8F99-0A89C862BBAF}" type="slidenum">
              <a:rPr lang="en-AU" smtClean="0"/>
              <a:pPr/>
              <a:t>‹#›</a:t>
            </a:fld>
            <a:endParaRPr lang="en-AU"/>
          </a:p>
        </p:txBody>
      </p:sp>
    </p:spTree>
    <p:extLst>
      <p:ext uri="{BB962C8B-B14F-4D97-AF65-F5344CB8AC3E}">
        <p14:creationId xmlns:p14="http://schemas.microsoft.com/office/powerpoint/2010/main" val="18396656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B88EA39-BC17-43D9-B137-D3005F58E4AB}" type="datetimeFigureOut">
              <a:rPr lang="en-AU" smtClean="0"/>
              <a:pPr/>
              <a:t>15/11/2017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8B50F02-FF00-4FB9-8F99-0A89C862BBAF}" type="slidenum">
              <a:rPr lang="en-AU" smtClean="0"/>
              <a:pPr/>
              <a:t>‹#›</a:t>
            </a:fld>
            <a:endParaRPr lang="en-AU"/>
          </a:p>
        </p:txBody>
      </p:sp>
    </p:spTree>
    <p:extLst>
      <p:ext uri="{BB962C8B-B14F-4D97-AF65-F5344CB8AC3E}">
        <p14:creationId xmlns:p14="http://schemas.microsoft.com/office/powerpoint/2010/main" val="982327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0070C0"/>
                </a:solidFill>
              </a:defRPr>
            </a:lvl1pPr>
          </a:lstStyle>
          <a:p>
            <a:r>
              <a:rPr lang="en-US" dirty="0"/>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buClr>
                <a:srgbClr val="0070C0"/>
              </a:buClr>
              <a:defRPr sz="2200">
                <a:solidFill>
                  <a:srgbClr val="0070C0"/>
                </a:solidFill>
              </a:defRPr>
            </a:lvl1pPr>
            <a:lvl2pPr>
              <a:buClr>
                <a:srgbClr val="0070C0"/>
              </a:buClr>
              <a:defRPr sz="2000">
                <a:solidFill>
                  <a:srgbClr val="0070C0"/>
                </a:solidFill>
              </a:defRPr>
            </a:lvl2pPr>
            <a:lvl3pPr>
              <a:buClr>
                <a:srgbClr val="0070C0"/>
              </a:buClr>
              <a:defRPr sz="1800">
                <a:solidFill>
                  <a:srgbClr val="0070C0"/>
                </a:solidFill>
              </a:defRPr>
            </a:lvl3pPr>
            <a:lvl4pPr>
              <a:buClr>
                <a:srgbClr val="0070C0"/>
              </a:buClr>
              <a:defRPr sz="1600">
                <a:solidFill>
                  <a:srgbClr val="0070C0"/>
                </a:solidFill>
              </a:defRPr>
            </a:lvl4pPr>
            <a:lvl5pPr>
              <a:buClr>
                <a:srgbClr val="0070C0"/>
              </a:buClr>
              <a:defRPr sz="1600">
                <a:solidFill>
                  <a:srgbClr val="0070C0"/>
                </a:solidFill>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67612" y="2057400"/>
            <a:ext cx="4754880" cy="4023360"/>
          </a:xfrm>
        </p:spPr>
        <p:txBody>
          <a:bodyPr/>
          <a:lstStyle>
            <a:lvl1pPr>
              <a:buClr>
                <a:srgbClr val="0070C0"/>
              </a:buClr>
              <a:defRPr sz="2200">
                <a:solidFill>
                  <a:srgbClr val="0070C0"/>
                </a:solidFill>
              </a:defRPr>
            </a:lvl1pPr>
            <a:lvl2pPr>
              <a:buClr>
                <a:srgbClr val="0070C0"/>
              </a:buClr>
              <a:defRPr sz="2000">
                <a:solidFill>
                  <a:srgbClr val="0070C0"/>
                </a:solidFill>
              </a:defRPr>
            </a:lvl2pPr>
            <a:lvl3pPr>
              <a:buClr>
                <a:srgbClr val="0070C0"/>
              </a:buClr>
              <a:defRPr sz="1800">
                <a:solidFill>
                  <a:srgbClr val="0070C0"/>
                </a:solidFill>
              </a:defRPr>
            </a:lvl3pPr>
            <a:lvl4pPr>
              <a:buClr>
                <a:srgbClr val="0070C0"/>
              </a:buClr>
              <a:defRPr sz="1600">
                <a:solidFill>
                  <a:srgbClr val="0070C0"/>
                </a:solidFill>
              </a:defRPr>
            </a:lvl4pPr>
            <a:lvl5pPr>
              <a:buClr>
                <a:srgbClr val="0070C0"/>
              </a:buClr>
              <a:defRPr sz="1600">
                <a:solidFill>
                  <a:srgbClr val="0070C0"/>
                </a:solidFill>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6DFF08F-DC6B-4601-B491-B0F83F6DD2DA}" type="datetimeFigureOut">
              <a:rPr lang="en-US" dirty="0"/>
              <a:t>11/15/2017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solidFill>
                  <a:srgbClr val="0070C0"/>
                </a:solidFill>
              </a:defRPr>
            </a:lvl1pPr>
          </a:lstStyle>
          <a:p>
            <a:r>
              <a:rPr lang="en-US" dirty="0"/>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solidFill>
                  <a:srgbClr val="0070C0"/>
                </a:solidFill>
              </a:defRPr>
            </a:lvl1pPr>
            <a:lvl2pPr>
              <a:defRPr sz="2000">
                <a:solidFill>
                  <a:srgbClr val="0070C0"/>
                </a:solidFill>
              </a:defRPr>
            </a:lvl2pPr>
            <a:lvl3pPr>
              <a:defRPr sz="1800">
                <a:solidFill>
                  <a:srgbClr val="0070C0"/>
                </a:solidFill>
              </a:defRPr>
            </a:lvl3pPr>
            <a:lvl4pPr>
              <a:defRPr sz="1600">
                <a:solidFill>
                  <a:srgbClr val="0070C0"/>
                </a:solidFill>
              </a:defRPr>
            </a:lvl4pPr>
            <a:lvl5pPr>
              <a:defRPr sz="1600">
                <a:solidFill>
                  <a:srgbClr val="0070C0"/>
                </a:solidFill>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solidFill>
                  <a:srgbClr val="0070C0"/>
                </a:solidFill>
              </a:defRPr>
            </a:lvl1pPr>
            <a:lvl2pPr>
              <a:defRPr sz="2000">
                <a:solidFill>
                  <a:srgbClr val="0070C0"/>
                </a:solidFill>
              </a:defRPr>
            </a:lvl2pPr>
            <a:lvl3pPr>
              <a:defRPr sz="1800">
                <a:solidFill>
                  <a:srgbClr val="0070C0"/>
                </a:solidFill>
              </a:defRPr>
            </a:lvl3pPr>
            <a:lvl4pPr>
              <a:defRPr sz="1600">
                <a:solidFill>
                  <a:srgbClr val="0070C0"/>
                </a:solidFill>
              </a:defRPr>
            </a:lvl4pPr>
            <a:lvl5pPr>
              <a:defRPr sz="1600">
                <a:solidFill>
                  <a:srgbClr val="0070C0"/>
                </a:solidFill>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6DFF08F-DC6B-4601-B491-B0F83F6DD2DA}" type="datetimeFigureOut">
              <a:rPr lang="en-US" dirty="0"/>
              <a:t>11/15/2017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dirty="0"/>
              <a:t>11/15/2017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11/15/2017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solidFill>
                  <a:srgbClr val="0070C0"/>
                </a:solidFill>
              </a:defRPr>
            </a:lvl1pPr>
          </a:lstStyle>
          <a:p>
            <a:r>
              <a:rPr lang="en-US" dirty="0"/>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200">
                <a:solidFill>
                  <a:srgbClr val="0070C0"/>
                </a:solidFill>
              </a:defRPr>
            </a:lvl1pPr>
            <a:lvl2pPr>
              <a:defRPr sz="2800">
                <a:solidFill>
                  <a:srgbClr val="0070C0"/>
                </a:solidFill>
              </a:defRPr>
            </a:lvl2pPr>
            <a:lvl3pPr>
              <a:defRPr sz="2400">
                <a:solidFill>
                  <a:srgbClr val="0070C0"/>
                </a:solidFill>
              </a:defRPr>
            </a:lvl3pPr>
            <a:lvl4pPr>
              <a:defRPr sz="2000">
                <a:solidFill>
                  <a:srgbClr val="0070C0"/>
                </a:solidFill>
              </a:defRPr>
            </a:lvl4pPr>
            <a:lvl5pPr>
              <a:defRPr sz="2000">
                <a:solidFill>
                  <a:srgbClr val="0070C0"/>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solidFill>
                  <a:srgbClr val="0070C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11/15/2017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solidFill>
                  <a:srgbClr val="0070C0"/>
                </a:solidFill>
              </a:defRPr>
            </a:lvl1pPr>
          </a:lstStyle>
          <a:p>
            <a:r>
              <a:rPr lang="en-US" dirty="0"/>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solidFill>
                  <a:srgbClr val="0070C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11/15/2017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pic>
        <p:nvPicPr>
          <p:cNvPr id="8" name="Picture 7"/>
          <p:cNvPicPr>
            <a:picLocks noChangeAspect="1"/>
          </p:cNvPicPr>
          <p:nvPr userDrawn="1"/>
        </p:nvPicPr>
        <p:blipFill>
          <a:blip r:embed="rId2"/>
          <a:stretch>
            <a:fillRect/>
          </a:stretch>
        </p:blipFill>
        <p:spPr>
          <a:xfrm>
            <a:off x="267468" y="6406390"/>
            <a:ext cx="1088448" cy="1983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4.jpe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5.jp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11/15/2017</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pic>
        <p:nvPicPr>
          <p:cNvPr id="8" name="Picture 7"/>
          <p:cNvPicPr>
            <a:picLocks noChangeAspect="1"/>
          </p:cNvPicPr>
          <p:nvPr userDrawn="1"/>
        </p:nvPicPr>
        <p:blipFill>
          <a:blip r:embed="rId14"/>
          <a:stretch>
            <a:fillRect/>
          </a:stretch>
        </p:blipFill>
        <p:spPr>
          <a:xfrm>
            <a:off x="11290408" y="5977890"/>
            <a:ext cx="665372" cy="625350"/>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rgbClr val="0070C0"/>
          </a:solidFill>
          <a:latin typeface="+mj-lt"/>
          <a:ea typeface="+mj-ea"/>
          <a:cs typeface="+mj-cs"/>
        </a:defRPr>
      </a:lvl1pPr>
    </p:titleStyle>
    <p:bodyStyle>
      <a:lvl1pPr marL="228600" indent="-182880" algn="l" defTabSz="914400" rtl="0" eaLnBrk="1" latinLnBrk="0" hangingPunct="1">
        <a:lnSpc>
          <a:spcPct val="90000"/>
        </a:lnSpc>
        <a:spcBef>
          <a:spcPts val="1400"/>
        </a:spcBef>
        <a:buClr>
          <a:srgbClr val="0070C0"/>
        </a:buClr>
        <a:buSzPct val="80000"/>
        <a:buFont typeface="Corbel" pitchFamily="34" charset="0"/>
        <a:buChar char="•"/>
        <a:defRPr sz="2200" kern="1200">
          <a:solidFill>
            <a:srgbClr val="0070C0"/>
          </a:solidFill>
          <a:latin typeface="+mn-lt"/>
          <a:ea typeface="+mn-ea"/>
          <a:cs typeface="+mn-cs"/>
        </a:defRPr>
      </a:lvl1pPr>
      <a:lvl2pPr marL="457200" indent="-182880" algn="l" defTabSz="914400" rtl="0" eaLnBrk="1" latinLnBrk="0" hangingPunct="1">
        <a:lnSpc>
          <a:spcPct val="90000"/>
        </a:lnSpc>
        <a:spcBef>
          <a:spcPts val="200"/>
        </a:spcBef>
        <a:spcAft>
          <a:spcPts val="400"/>
        </a:spcAft>
        <a:buClr>
          <a:srgbClr val="0070C0"/>
        </a:buClr>
        <a:buSzPct val="80000"/>
        <a:buFont typeface="Corbel" pitchFamily="34" charset="0"/>
        <a:buChar char="•"/>
        <a:defRPr sz="2000" kern="1200">
          <a:solidFill>
            <a:srgbClr val="0070C0"/>
          </a:solidFill>
          <a:latin typeface="+mn-lt"/>
          <a:ea typeface="+mn-ea"/>
          <a:cs typeface="+mn-cs"/>
        </a:defRPr>
      </a:lvl2pPr>
      <a:lvl3pPr marL="731520" indent="-182880" algn="l" defTabSz="914400" rtl="0" eaLnBrk="1" latinLnBrk="0" hangingPunct="1">
        <a:lnSpc>
          <a:spcPct val="90000"/>
        </a:lnSpc>
        <a:spcBef>
          <a:spcPts val="200"/>
        </a:spcBef>
        <a:spcAft>
          <a:spcPts val="400"/>
        </a:spcAft>
        <a:buClr>
          <a:srgbClr val="0070C0"/>
        </a:buClr>
        <a:buSzPct val="80000"/>
        <a:buFont typeface="Corbel" pitchFamily="34" charset="0"/>
        <a:buChar char="•"/>
        <a:defRPr sz="1800" kern="1200">
          <a:solidFill>
            <a:srgbClr val="0070C0"/>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rgbClr val="0070C0"/>
        </a:buClr>
        <a:buSzPct val="80000"/>
        <a:buFont typeface="Corbel" pitchFamily="34" charset="0"/>
        <a:buChar char="•"/>
        <a:defRPr sz="1600" kern="1200">
          <a:solidFill>
            <a:srgbClr val="0070C0"/>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rgbClr val="0070C0"/>
        </a:buClr>
        <a:buSzPct val="80000"/>
        <a:buFont typeface="Corbel" pitchFamily="34" charset="0"/>
        <a:buChar char="•"/>
        <a:defRPr sz="1600" kern="1200">
          <a:solidFill>
            <a:srgbClr val="0070C0"/>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2050" name="TextBox 12"/>
          <p:cNvSpPr txBox="1">
            <a:spLocks noChangeArrowheads="1"/>
          </p:cNvSpPr>
          <p:nvPr userDrawn="1"/>
        </p:nvSpPr>
        <p:spPr bwMode="auto">
          <a:xfrm>
            <a:off x="0" y="6432550"/>
            <a:ext cx="12192000" cy="4254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defRPr/>
            </a:pPr>
            <a:endParaRPr lang="en-AU" altLang="en-US" sz="2400">
              <a:solidFill>
                <a:srgbClr val="404040"/>
              </a:solidFill>
              <a:latin typeface="Euphemia" panose="020B0503040102020104" pitchFamily="34" charset="0"/>
            </a:endParaRPr>
          </a:p>
        </p:txBody>
      </p:sp>
      <p:grpSp>
        <p:nvGrpSpPr>
          <p:cNvPr id="2" name="bottom graphic"/>
          <p:cNvGrpSpPr/>
          <p:nvPr/>
        </p:nvGrpSpPr>
        <p:grpSpPr>
          <a:xfrm>
            <a:off x="1" y="6641976"/>
            <a:ext cx="12193407" cy="216024"/>
            <a:chOff x="0" y="6309360"/>
            <a:chExt cx="12190231" cy="548640"/>
          </a:xfrm>
          <a:solidFill>
            <a:srgbClr val="FF0000"/>
          </a:solidFill>
        </p:grpSpPr>
        <p:sp>
          <p:nvSpPr>
            <p:cNvPr id="7" name="Rectangle 6"/>
            <p:cNvSpPr/>
            <p:nvPr/>
          </p:nvSpPr>
          <p:spPr>
            <a:xfrm>
              <a:off x="0" y="6400800"/>
              <a:ext cx="12188825" cy="457200"/>
            </a:xfrm>
            <a:prstGeom prst="rect">
              <a:avLst/>
            </a:prstGeom>
            <a:grp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solidFill>
                  <a:prstClr val="white"/>
                </a:solidFill>
              </a:endParaRPr>
            </a:p>
          </p:txBody>
        </p:sp>
        <p:sp>
          <p:nvSpPr>
            <p:cNvPr id="8" name="Rectangle 7"/>
            <p:cNvSpPr/>
            <p:nvPr/>
          </p:nvSpPr>
          <p:spPr>
            <a:xfrm>
              <a:off x="1279" y="6309360"/>
              <a:ext cx="12188952" cy="972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solidFill>
                  <a:prstClr val="white"/>
                </a:solidFill>
              </a:endParaRPr>
            </a:p>
          </p:txBody>
        </p:sp>
        <p:sp>
          <p:nvSpPr>
            <p:cNvPr id="9" name="Rectangle 8"/>
            <p:cNvSpPr/>
            <p:nvPr/>
          </p:nvSpPr>
          <p:spPr>
            <a:xfrm>
              <a:off x="1279" y="6379143"/>
              <a:ext cx="12188952" cy="274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solidFill>
                  <a:prstClr val="white"/>
                </a:solidFill>
              </a:endParaRPr>
            </a:p>
          </p:txBody>
        </p:sp>
      </p:grpSp>
      <p:sp>
        <p:nvSpPr>
          <p:cNvPr id="2052" name="Title Placeholder 1"/>
          <p:cNvSpPr>
            <a:spLocks noGrp="1"/>
          </p:cNvSpPr>
          <p:nvPr>
            <p:ph type="title"/>
          </p:nvPr>
        </p:nvSpPr>
        <p:spPr bwMode="auto">
          <a:xfrm>
            <a:off x="1524000" y="609600"/>
            <a:ext cx="9145954"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3" name="Text Placeholder 2"/>
          <p:cNvSpPr>
            <a:spLocks noGrp="1"/>
          </p:cNvSpPr>
          <p:nvPr>
            <p:ph type="body" idx="1"/>
          </p:nvPr>
        </p:nvSpPr>
        <p:spPr bwMode="auto">
          <a:xfrm>
            <a:off x="1524000" y="1905000"/>
            <a:ext cx="9145954"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7997093" y="6516688"/>
            <a:ext cx="1326661" cy="228600"/>
          </a:xfrm>
          <a:prstGeom prst="rect">
            <a:avLst/>
          </a:prstGeom>
        </p:spPr>
        <p:txBody>
          <a:bodyPr vert="horz" lIns="91440" tIns="45720" rIns="91440" bIns="45720" rtlCol="0" anchor="ctr"/>
          <a:lstStyle>
            <a:lvl1pPr algn="r" eaLnBrk="1" fontAlgn="auto" hangingPunct="1">
              <a:spcBef>
                <a:spcPts val="0"/>
              </a:spcBef>
              <a:spcAft>
                <a:spcPts val="0"/>
              </a:spcAft>
              <a:defRPr sz="800">
                <a:solidFill>
                  <a:prstClr val="white"/>
                </a:solidFill>
                <a:latin typeface="+mn-lt"/>
                <a:cs typeface="+mn-cs"/>
              </a:defRPr>
            </a:lvl1pPr>
          </a:lstStyle>
          <a:p>
            <a:pPr>
              <a:defRPr/>
            </a:pPr>
            <a:fld id="{01E7339D-7FBA-418F-9D26-7FF54E2B9B5C}" type="datetimeFigureOut">
              <a:rPr lang="en-US"/>
              <a:pPr>
                <a:defRPr/>
              </a:pPr>
              <a:t>11/15/2017</a:t>
            </a:fld>
            <a:endParaRPr/>
          </a:p>
        </p:txBody>
      </p:sp>
      <p:sp>
        <p:nvSpPr>
          <p:cNvPr id="5" name="Footer Placeholder 4"/>
          <p:cNvSpPr>
            <a:spLocks noGrp="1"/>
          </p:cNvSpPr>
          <p:nvPr>
            <p:ph type="ftr" sz="quarter" idx="3"/>
          </p:nvPr>
        </p:nvSpPr>
        <p:spPr>
          <a:xfrm>
            <a:off x="1508370" y="6516688"/>
            <a:ext cx="6062785" cy="228600"/>
          </a:xfrm>
          <a:prstGeom prst="rect">
            <a:avLst/>
          </a:prstGeom>
        </p:spPr>
        <p:txBody>
          <a:bodyPr vert="horz" lIns="91440" tIns="45720" rIns="91440" bIns="45720" rtlCol="0" anchor="ctr"/>
          <a:lstStyle>
            <a:lvl1pPr algn="l" eaLnBrk="1" fontAlgn="auto" hangingPunct="1">
              <a:spcBef>
                <a:spcPts val="0"/>
              </a:spcBef>
              <a:spcAft>
                <a:spcPts val="0"/>
              </a:spcAft>
              <a:defRPr sz="800" cap="all" baseline="0">
                <a:solidFill>
                  <a:prstClr val="white"/>
                </a:solidFill>
                <a:latin typeface="+mn-lt"/>
                <a:cs typeface="+mn-cs"/>
              </a:defRPr>
            </a:lvl1pPr>
          </a:lstStyle>
          <a:p>
            <a:pPr>
              <a:defRPr/>
            </a:pPr>
            <a:endParaRPr/>
          </a:p>
        </p:txBody>
      </p:sp>
      <p:sp>
        <p:nvSpPr>
          <p:cNvPr id="6" name="Slide Number Placeholder 5"/>
          <p:cNvSpPr>
            <a:spLocks noGrp="1"/>
          </p:cNvSpPr>
          <p:nvPr>
            <p:ph type="sldNum" sz="quarter" idx="4"/>
          </p:nvPr>
        </p:nvSpPr>
        <p:spPr>
          <a:xfrm>
            <a:off x="9732108" y="6516688"/>
            <a:ext cx="937846" cy="2286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a:solidFill>
                  <a:srgbClr val="FFFFFF"/>
                </a:solidFill>
                <a:latin typeface="Euphemia" panose="020B0503040102020104" pitchFamily="34" charset="0"/>
              </a:defRPr>
            </a:lvl1pPr>
          </a:lstStyle>
          <a:p>
            <a:pPr>
              <a:defRPr/>
            </a:pPr>
            <a:fld id="{CDBBB431-AFB6-4A8E-BA72-6ED7B21B83EF}" type="slidenum">
              <a:rPr lang="en-US" altLang="en-US"/>
              <a:pPr>
                <a:defRPr/>
              </a:pPr>
              <a:t>‹#›</a:t>
            </a:fld>
            <a:endParaRPr lang="en-US" altLang="en-US"/>
          </a:p>
        </p:txBody>
      </p:sp>
      <p:pic>
        <p:nvPicPr>
          <p:cNvPr id="2057" name="Picture 14" descr="MHS block logo.jp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1590215" y="6399214"/>
            <a:ext cx="60178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258035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20" r:id="rId9"/>
  </p:sldLayoutIdLst>
  <p:transition spd="med">
    <p:fade/>
  </p:transition>
  <p:txStyles>
    <p:titleStyle>
      <a:lvl1pPr algn="l" rtl="0" eaLnBrk="0" fontAlgn="base" hangingPunct="0">
        <a:lnSpc>
          <a:spcPct val="90000"/>
        </a:lnSpc>
        <a:spcBef>
          <a:spcPct val="0"/>
        </a:spcBef>
        <a:spcAft>
          <a:spcPct val="0"/>
        </a:spcAft>
        <a:defRPr sz="3200" kern="1200">
          <a:solidFill>
            <a:srgbClr val="FF0000"/>
          </a:solidFill>
          <a:latin typeface="+mj-lt"/>
          <a:ea typeface="+mj-ea"/>
          <a:cs typeface="+mj-cs"/>
        </a:defRPr>
      </a:lvl1pPr>
      <a:lvl2pPr algn="l" rtl="0" eaLnBrk="0" fontAlgn="base" hangingPunct="0">
        <a:lnSpc>
          <a:spcPct val="90000"/>
        </a:lnSpc>
        <a:spcBef>
          <a:spcPct val="0"/>
        </a:spcBef>
        <a:spcAft>
          <a:spcPct val="0"/>
        </a:spcAft>
        <a:defRPr sz="3200">
          <a:solidFill>
            <a:srgbClr val="FF0000"/>
          </a:solidFill>
          <a:latin typeface="Euphemia" pitchFamily="34" charset="0"/>
        </a:defRPr>
      </a:lvl2pPr>
      <a:lvl3pPr algn="l" rtl="0" eaLnBrk="0" fontAlgn="base" hangingPunct="0">
        <a:lnSpc>
          <a:spcPct val="90000"/>
        </a:lnSpc>
        <a:spcBef>
          <a:spcPct val="0"/>
        </a:spcBef>
        <a:spcAft>
          <a:spcPct val="0"/>
        </a:spcAft>
        <a:defRPr sz="3200">
          <a:solidFill>
            <a:srgbClr val="FF0000"/>
          </a:solidFill>
          <a:latin typeface="Euphemia" pitchFamily="34" charset="0"/>
        </a:defRPr>
      </a:lvl3pPr>
      <a:lvl4pPr algn="l" rtl="0" eaLnBrk="0" fontAlgn="base" hangingPunct="0">
        <a:lnSpc>
          <a:spcPct val="90000"/>
        </a:lnSpc>
        <a:spcBef>
          <a:spcPct val="0"/>
        </a:spcBef>
        <a:spcAft>
          <a:spcPct val="0"/>
        </a:spcAft>
        <a:defRPr sz="3200">
          <a:solidFill>
            <a:srgbClr val="FF0000"/>
          </a:solidFill>
          <a:latin typeface="Euphemia" pitchFamily="34" charset="0"/>
        </a:defRPr>
      </a:lvl4pPr>
      <a:lvl5pPr algn="l" rtl="0" eaLnBrk="0" fontAlgn="base" hangingPunct="0">
        <a:lnSpc>
          <a:spcPct val="90000"/>
        </a:lnSpc>
        <a:spcBef>
          <a:spcPct val="0"/>
        </a:spcBef>
        <a:spcAft>
          <a:spcPct val="0"/>
        </a:spcAft>
        <a:defRPr sz="3200">
          <a:solidFill>
            <a:srgbClr val="FF0000"/>
          </a:solidFill>
          <a:latin typeface="Euphemia" pitchFamily="34" charset="0"/>
        </a:defRPr>
      </a:lvl5pPr>
      <a:lvl6pPr marL="457200" algn="l" rtl="0" fontAlgn="base">
        <a:lnSpc>
          <a:spcPct val="90000"/>
        </a:lnSpc>
        <a:spcBef>
          <a:spcPct val="0"/>
        </a:spcBef>
        <a:spcAft>
          <a:spcPct val="0"/>
        </a:spcAft>
        <a:defRPr sz="3200">
          <a:solidFill>
            <a:srgbClr val="FF0000"/>
          </a:solidFill>
          <a:latin typeface="Euphemia" pitchFamily="34" charset="0"/>
        </a:defRPr>
      </a:lvl6pPr>
      <a:lvl7pPr marL="914400" algn="l" rtl="0" fontAlgn="base">
        <a:lnSpc>
          <a:spcPct val="90000"/>
        </a:lnSpc>
        <a:spcBef>
          <a:spcPct val="0"/>
        </a:spcBef>
        <a:spcAft>
          <a:spcPct val="0"/>
        </a:spcAft>
        <a:defRPr sz="3200">
          <a:solidFill>
            <a:srgbClr val="FF0000"/>
          </a:solidFill>
          <a:latin typeface="Euphemia" pitchFamily="34" charset="0"/>
        </a:defRPr>
      </a:lvl7pPr>
      <a:lvl8pPr marL="1371600" algn="l" rtl="0" fontAlgn="base">
        <a:lnSpc>
          <a:spcPct val="90000"/>
        </a:lnSpc>
        <a:spcBef>
          <a:spcPct val="0"/>
        </a:spcBef>
        <a:spcAft>
          <a:spcPct val="0"/>
        </a:spcAft>
        <a:defRPr sz="3200">
          <a:solidFill>
            <a:srgbClr val="FF0000"/>
          </a:solidFill>
          <a:latin typeface="Euphemia" pitchFamily="34" charset="0"/>
        </a:defRPr>
      </a:lvl8pPr>
      <a:lvl9pPr marL="1828800" algn="l" rtl="0" fontAlgn="base">
        <a:lnSpc>
          <a:spcPct val="90000"/>
        </a:lnSpc>
        <a:spcBef>
          <a:spcPct val="0"/>
        </a:spcBef>
        <a:spcAft>
          <a:spcPct val="0"/>
        </a:spcAft>
        <a:defRPr sz="3200">
          <a:solidFill>
            <a:srgbClr val="FF0000"/>
          </a:solidFill>
          <a:latin typeface="Euphemia" pitchFamily="34" charset="0"/>
        </a:defRPr>
      </a:lvl9pPr>
    </p:titleStyle>
    <p:bodyStyle>
      <a:lvl1pPr marL="273050" indent="-273050" algn="l" rtl="0" eaLnBrk="0" fontAlgn="base" hangingPunct="0">
        <a:lnSpc>
          <a:spcPct val="90000"/>
        </a:lnSpc>
        <a:spcBef>
          <a:spcPts val="1800"/>
        </a:spcBef>
        <a:spcAft>
          <a:spcPct val="0"/>
        </a:spcAft>
        <a:buClr>
          <a:schemeClr val="tx1"/>
        </a:buClr>
        <a:buSzPct val="100000"/>
        <a:buFont typeface="Arial" panose="020B0604020202020204" pitchFamily="34" charset="0"/>
        <a:buChar char="▪"/>
        <a:defRPr sz="2400" kern="1200">
          <a:solidFill>
            <a:srgbClr val="FF0000"/>
          </a:solidFill>
          <a:latin typeface="+mn-lt"/>
          <a:ea typeface="+mn-ea"/>
          <a:cs typeface="+mn-cs"/>
        </a:defRPr>
      </a:lvl1pPr>
      <a:lvl2pPr marL="547688" indent="-228600" algn="l" rtl="0" eaLnBrk="0" fontAlgn="base" hangingPunct="0">
        <a:lnSpc>
          <a:spcPct val="90000"/>
        </a:lnSpc>
        <a:spcBef>
          <a:spcPts val="1000"/>
        </a:spcBef>
        <a:spcAft>
          <a:spcPct val="0"/>
        </a:spcAft>
        <a:buClr>
          <a:schemeClr val="tx1"/>
        </a:buClr>
        <a:buSzPct val="100000"/>
        <a:buFont typeface="Arial" panose="020B0604020202020204" pitchFamily="34" charset="0"/>
        <a:buChar char="–"/>
        <a:defRPr sz="2000" kern="1200">
          <a:solidFill>
            <a:srgbClr val="FF0000"/>
          </a:solidFill>
          <a:latin typeface="+mn-lt"/>
          <a:ea typeface="+mn-ea"/>
          <a:cs typeface="+mn-cs"/>
        </a:defRPr>
      </a:lvl2pPr>
      <a:lvl3pPr marL="822325" indent="-228600" algn="l" rtl="0" eaLnBrk="0" fontAlgn="base" hangingPunct="0">
        <a:lnSpc>
          <a:spcPct val="90000"/>
        </a:lnSpc>
        <a:spcBef>
          <a:spcPts val="800"/>
        </a:spcBef>
        <a:spcAft>
          <a:spcPct val="0"/>
        </a:spcAft>
        <a:buClr>
          <a:schemeClr val="tx1"/>
        </a:buClr>
        <a:buSzPct val="100000"/>
        <a:buFont typeface="Arial" panose="020B0604020202020204" pitchFamily="34" charset="0"/>
        <a:buChar char="▪"/>
        <a:defRPr kern="1200">
          <a:solidFill>
            <a:srgbClr val="FF0000"/>
          </a:solidFill>
          <a:latin typeface="+mn-lt"/>
          <a:ea typeface="+mn-ea"/>
          <a:cs typeface="+mn-cs"/>
        </a:defRPr>
      </a:lvl3pPr>
      <a:lvl4pPr marL="1096963" indent="-228600" algn="l" rtl="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kern="1200">
          <a:solidFill>
            <a:srgbClr val="FF0000"/>
          </a:solidFill>
          <a:latin typeface="+mn-lt"/>
          <a:ea typeface="+mn-ea"/>
          <a:cs typeface="+mn-cs"/>
        </a:defRPr>
      </a:lvl4pPr>
      <a:lvl5pPr marL="1325563" indent="-228600" algn="l" rtl="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kern="1200">
          <a:solidFill>
            <a:srgbClr val="FF0000"/>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8EA39-BC17-43D9-B137-D3005F58E4AB}" type="datetimeFigureOut">
              <a:rPr lang="en-AU" smtClean="0"/>
              <a:pPr/>
              <a:t>15/11/2017</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B50F02-FF00-4FB9-8F99-0A89C862BBAF}" type="slidenum">
              <a:rPr lang="en-AU" smtClean="0"/>
              <a:pPr/>
              <a:t>‹#›</a:t>
            </a:fld>
            <a:endParaRPr lang="en-AU"/>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836185" y="6492876"/>
            <a:ext cx="3324851" cy="365125"/>
          </a:xfrm>
          <a:prstGeom prst="rect">
            <a:avLst/>
          </a:prstGeom>
        </p:spPr>
      </p:pic>
    </p:spTree>
    <p:extLst>
      <p:ext uri="{BB962C8B-B14F-4D97-AF65-F5344CB8AC3E}">
        <p14:creationId xmlns:p14="http://schemas.microsoft.com/office/powerpoint/2010/main" val="388572496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1.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3.jpeg"/><Relationship Id="rId3" Type="http://schemas.openxmlformats.org/officeDocument/2006/relationships/image" Target="../media/image33.emf"/><Relationship Id="rId7" Type="http://schemas.openxmlformats.org/officeDocument/2006/relationships/image" Target="../media/image37.jpeg"/><Relationship Id="rId12" Type="http://schemas.openxmlformats.org/officeDocument/2006/relationships/image" Target="../media/image42.jpeg"/><Relationship Id="rId2" Type="http://schemas.openxmlformats.org/officeDocument/2006/relationships/image" Target="../media/image32.emf"/><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jpeg"/><Relationship Id="rId5" Type="http://schemas.openxmlformats.org/officeDocument/2006/relationships/image" Target="../media/image35.emf"/><Relationship Id="rId10" Type="http://schemas.openxmlformats.org/officeDocument/2006/relationships/image" Target="../media/image40.jpeg"/><Relationship Id="rId4" Type="http://schemas.openxmlformats.org/officeDocument/2006/relationships/image" Target="../media/image34.emf"/><Relationship Id="rId9" Type="http://schemas.openxmlformats.org/officeDocument/2006/relationships/image" Target="../media/image39.jpeg"/><Relationship Id="rId14" Type="http://schemas.openxmlformats.org/officeDocument/2006/relationships/image" Target="../media/image44.jpeg"/></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hyperlink" Target="http://www.menshealthservices.com.a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ChangeArrowheads="1"/>
          </p:cNvSpPr>
          <p:nvPr/>
        </p:nvSpPr>
        <p:spPr bwMode="auto">
          <a:xfrm>
            <a:off x="2090612" y="3766421"/>
            <a:ext cx="7704856" cy="861774"/>
          </a:xfrm>
          <a:prstGeom prst="rect">
            <a:avLst/>
          </a:prstGeom>
          <a:noFill/>
          <a:ln w="9525">
            <a:noFill/>
            <a:miter lim="800000"/>
            <a:headEnd/>
            <a:tailEnd/>
          </a:ln>
        </p:spPr>
        <p:txBody>
          <a:bodyPr wrap="square">
            <a:spAutoFit/>
          </a:bodyPr>
          <a:lstStyle/>
          <a:p>
            <a:pPr algn="ctr" fontAlgn="base">
              <a:spcBef>
                <a:spcPct val="0"/>
              </a:spcBef>
              <a:spcAft>
                <a:spcPct val="0"/>
              </a:spcAft>
              <a:defRPr/>
            </a:pPr>
            <a:r>
              <a:rPr lang="en-AU" sz="3600" spc="130" dirty="0">
                <a:solidFill>
                  <a:srgbClr val="0070C0"/>
                </a:solidFill>
                <a:latin typeface="Candara" pitchFamily="34" charset="0"/>
                <a:cs typeface="Calibri" pitchFamily="34" charset="0"/>
              </a:rPr>
              <a:t>HEALTHY MEN AT WORK PROGRAM</a:t>
            </a:r>
          </a:p>
          <a:p>
            <a:pPr algn="r" fontAlgn="base">
              <a:spcBef>
                <a:spcPct val="0"/>
              </a:spcBef>
              <a:spcAft>
                <a:spcPct val="0"/>
              </a:spcAft>
              <a:defRPr/>
            </a:pPr>
            <a:endParaRPr lang="en-AU" sz="1400" b="1" dirty="0">
              <a:latin typeface="Calibri" panose="020F0502020204030204" pitchFamily="34" charset="0"/>
              <a:cs typeface="Calibri" pitchFamily="34" charset="0"/>
            </a:endParaRPr>
          </a:p>
        </p:txBody>
      </p:sp>
      <p:grpSp>
        <p:nvGrpSpPr>
          <p:cNvPr id="6" name="Group 5"/>
          <p:cNvGrpSpPr>
            <a:grpSpLocks/>
          </p:cNvGrpSpPr>
          <p:nvPr/>
        </p:nvGrpSpPr>
        <p:grpSpPr bwMode="auto">
          <a:xfrm>
            <a:off x="2286000" y="2349795"/>
            <a:ext cx="7304567" cy="1361564"/>
            <a:chOff x="107965875" y="108518325"/>
            <a:chExt cx="3952802" cy="707400"/>
          </a:xfrm>
        </p:grpSpPr>
        <p:pic>
          <p:nvPicPr>
            <p:cNvPr id="8" name="Picture 6" descr="42-24028124"/>
            <p:cNvPicPr>
              <a:picLocks noChangeAspect="1" noChangeArrowheads="1"/>
            </p:cNvPicPr>
            <p:nvPr/>
          </p:nvPicPr>
          <p:blipFill>
            <a:blip r:embed="rId2" cstate="print"/>
            <a:srcRect/>
            <a:stretch>
              <a:fillRect/>
            </a:stretch>
          </p:blipFill>
          <p:spPr bwMode="auto">
            <a:xfrm>
              <a:off x="107965875" y="108518325"/>
              <a:ext cx="1036800" cy="707400"/>
            </a:xfrm>
            <a:prstGeom prst="rect">
              <a:avLst/>
            </a:prstGeom>
            <a:noFill/>
            <a:ln w="12700" algn="in">
              <a:solidFill>
                <a:srgbClr val="0070C0"/>
              </a:solidFill>
              <a:miter lim="800000"/>
              <a:headEnd/>
              <a:tailEnd/>
            </a:ln>
          </p:spPr>
        </p:pic>
        <p:pic>
          <p:nvPicPr>
            <p:cNvPr id="9" name="Picture 7" descr="42-19782130"/>
            <p:cNvPicPr>
              <a:picLocks noChangeAspect="1" noChangeArrowheads="1"/>
            </p:cNvPicPr>
            <p:nvPr/>
          </p:nvPicPr>
          <p:blipFill>
            <a:blip r:embed="rId3" cstate="print"/>
            <a:srcRect/>
            <a:stretch>
              <a:fillRect/>
            </a:stretch>
          </p:blipFill>
          <p:spPr bwMode="auto">
            <a:xfrm>
              <a:off x="108876675" y="108518325"/>
              <a:ext cx="1044000" cy="707400"/>
            </a:xfrm>
            <a:prstGeom prst="rect">
              <a:avLst/>
            </a:prstGeom>
            <a:noFill/>
            <a:ln w="12700" algn="in">
              <a:solidFill>
                <a:srgbClr val="0070C0"/>
              </a:solidFill>
              <a:miter lim="800000"/>
              <a:headEnd/>
              <a:tailEnd/>
            </a:ln>
          </p:spPr>
        </p:pic>
        <p:pic>
          <p:nvPicPr>
            <p:cNvPr id="10" name="Picture 8" descr="42-25878825"/>
            <p:cNvPicPr>
              <a:picLocks noChangeAspect="1" noChangeArrowheads="1"/>
            </p:cNvPicPr>
            <p:nvPr/>
          </p:nvPicPr>
          <p:blipFill>
            <a:blip r:embed="rId4" cstate="print"/>
            <a:srcRect/>
            <a:stretch>
              <a:fillRect/>
            </a:stretch>
          </p:blipFill>
          <p:spPr bwMode="auto">
            <a:xfrm>
              <a:off x="110856677" y="108518325"/>
              <a:ext cx="1062000" cy="706230"/>
            </a:xfrm>
            <a:prstGeom prst="rect">
              <a:avLst/>
            </a:prstGeom>
            <a:noFill/>
            <a:ln w="12700" algn="in">
              <a:solidFill>
                <a:srgbClr val="0070C0"/>
              </a:solidFill>
              <a:miter lim="800000"/>
              <a:headEnd/>
              <a:tailEnd/>
            </a:ln>
          </p:spPr>
        </p:pic>
        <p:pic>
          <p:nvPicPr>
            <p:cNvPr id="11" name="Picture 9" descr="SuperStock_1439R-S011086"/>
            <p:cNvPicPr>
              <a:picLocks noChangeAspect="1" noChangeArrowheads="1"/>
            </p:cNvPicPr>
            <p:nvPr/>
          </p:nvPicPr>
          <p:blipFill>
            <a:blip r:embed="rId5" cstate="print"/>
            <a:srcRect/>
            <a:stretch>
              <a:fillRect/>
            </a:stretch>
          </p:blipFill>
          <p:spPr bwMode="auto">
            <a:xfrm>
              <a:off x="109920675" y="108518325"/>
              <a:ext cx="954000" cy="707400"/>
            </a:xfrm>
            <a:prstGeom prst="rect">
              <a:avLst/>
            </a:prstGeom>
            <a:noFill/>
            <a:ln w="12700" algn="in">
              <a:solidFill>
                <a:srgbClr val="0070C0"/>
              </a:solidFill>
              <a:miter lim="800000"/>
              <a:headEnd/>
              <a:tailEnd/>
            </a:ln>
          </p:spPr>
        </p:pic>
      </p:grpSp>
    </p:spTree>
    <p:extLst>
      <p:ext uri="{BB962C8B-B14F-4D97-AF65-F5344CB8AC3E}">
        <p14:creationId xmlns:p14="http://schemas.microsoft.com/office/powerpoint/2010/main" val="2027168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076" y="518780"/>
            <a:ext cx="7993063"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66850" y="5023958"/>
            <a:ext cx="9777413" cy="1265238"/>
          </a:xfrm>
          <a:prstGeom prst="rect">
            <a:avLst/>
          </a:prstGeom>
        </p:spPr>
        <p:txBody>
          <a:bodyPr>
            <a:spAutoFit/>
          </a:bodyPr>
          <a:lstStyle/>
          <a:p>
            <a:pPr marL="273050" indent="-273050">
              <a:lnSpc>
                <a:spcPct val="90000"/>
              </a:lnSpc>
              <a:buClr>
                <a:srgbClr val="FF0000"/>
              </a:buClr>
              <a:buSzPct val="100000"/>
              <a:defRPr/>
            </a:pPr>
            <a:r>
              <a:rPr lang="en-AU" sz="2200" dirty="0">
                <a:solidFill>
                  <a:srgbClr val="C00000"/>
                </a:solidFill>
                <a:latin typeface="Calibri" pitchFamily="34" charset="0"/>
                <a:sym typeface="Wingdings" pitchFamily="2" charset="2"/>
              </a:rPr>
              <a:t>1 in 7 men over 40 years report prostate problems</a:t>
            </a:r>
          </a:p>
          <a:p>
            <a:pPr marL="273050" indent="-273050">
              <a:lnSpc>
                <a:spcPct val="90000"/>
              </a:lnSpc>
              <a:buClr>
                <a:srgbClr val="FF0000"/>
              </a:buClr>
              <a:buSzPct val="100000"/>
              <a:defRPr/>
            </a:pPr>
            <a:r>
              <a:rPr lang="en-AU" sz="2200" dirty="0">
                <a:solidFill>
                  <a:srgbClr val="C00000"/>
                </a:solidFill>
                <a:latin typeface="Calibri" pitchFamily="34" charset="0"/>
                <a:cs typeface="Arial" charset="0"/>
                <a:sym typeface="Wingdings" pitchFamily="2" charset="2"/>
              </a:rPr>
              <a:t>More men are diagnosed with prostate cancer than women with breast cancer</a:t>
            </a:r>
            <a:endParaRPr lang="en-AU" sz="2200" dirty="0">
              <a:solidFill>
                <a:srgbClr val="C00000"/>
              </a:solidFill>
              <a:latin typeface="Calibri" pitchFamily="34" charset="0"/>
              <a:cs typeface="Arial" charset="0"/>
            </a:endParaRPr>
          </a:p>
          <a:p>
            <a:pPr marL="273050" indent="-273050">
              <a:lnSpc>
                <a:spcPct val="90000"/>
              </a:lnSpc>
              <a:spcBef>
                <a:spcPts val="1800"/>
              </a:spcBef>
              <a:buClr>
                <a:srgbClr val="FF0000"/>
              </a:buClr>
              <a:buSzPct val="100000"/>
              <a:buFont typeface="Wingdings" pitchFamily="2" charset="2"/>
              <a:buChar char=""/>
              <a:defRPr/>
            </a:pPr>
            <a:endParaRPr lang="en-AU" sz="2400" dirty="0">
              <a:solidFill>
                <a:srgbClr val="404040"/>
              </a:solidFill>
              <a:latin typeface="Calibri" pitchFamily="34" charset="0"/>
              <a:sym typeface="Wingdings" pitchFamily="2" charset="2"/>
            </a:endParaRPr>
          </a:p>
        </p:txBody>
      </p:sp>
    </p:spTree>
    <p:extLst>
      <p:ext uri="{BB962C8B-B14F-4D97-AF65-F5344CB8AC3E}">
        <p14:creationId xmlns:p14="http://schemas.microsoft.com/office/powerpoint/2010/main" val="466310736"/>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1683" y="1304445"/>
            <a:ext cx="7666037"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5037099"/>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4433778" y="937764"/>
            <a:ext cx="6474563" cy="4832092"/>
          </a:xfrm>
          <a:prstGeom prst="rect">
            <a:avLst/>
          </a:prstGeom>
          <a:noFill/>
          <a:ln w="9525">
            <a:noFill/>
            <a:miter lim="800000"/>
            <a:headEnd/>
            <a:tailEnd/>
          </a:ln>
        </p:spPr>
        <p:txBody>
          <a:bodyPr wrap="square">
            <a:spAutoFit/>
          </a:bodyPr>
          <a:lstStyle/>
          <a:p>
            <a:pPr eaLnBrk="1" hangingPunct="1">
              <a:defRPr/>
            </a:pPr>
            <a:endParaRPr lang="en-AU" sz="1600" dirty="0">
              <a:latin typeface="Calibri" pitchFamily="34" charset="0"/>
              <a:cs typeface="Arial" charset="0"/>
            </a:endParaRPr>
          </a:p>
          <a:p>
            <a:pPr eaLnBrk="1" hangingPunct="1">
              <a:defRPr/>
            </a:pPr>
            <a:r>
              <a:rPr lang="en-AU" sz="2000" b="1" dirty="0">
                <a:solidFill>
                  <a:srgbClr val="C00000"/>
                </a:solidFill>
                <a:latin typeface="Calibri" pitchFamily="34" charset="0"/>
                <a:cs typeface="Arial" charset="0"/>
              </a:rPr>
              <a:t>Family history – father, brother, uncle</a:t>
            </a:r>
          </a:p>
          <a:p>
            <a:pPr eaLnBrk="1" hangingPunct="1">
              <a:buFont typeface="Arial" charset="0"/>
              <a:buChar char="•"/>
              <a:defRPr/>
            </a:pPr>
            <a:r>
              <a:rPr lang="en-AU" sz="2000" dirty="0">
                <a:latin typeface="Calibri" pitchFamily="34" charset="0"/>
                <a:cs typeface="Arial" charset="0"/>
              </a:rPr>
              <a:t> </a:t>
            </a:r>
            <a:r>
              <a:rPr lang="en-AU" dirty="0">
                <a:latin typeface="Calibri" pitchFamily="34" charset="0"/>
                <a:cs typeface="Arial" charset="0"/>
              </a:rPr>
              <a:t>Diets high in animal fat, too less vegies</a:t>
            </a:r>
          </a:p>
          <a:p>
            <a:pPr eaLnBrk="1" hangingPunct="1">
              <a:buFont typeface="Arial" charset="0"/>
              <a:buChar char="•"/>
              <a:defRPr/>
            </a:pPr>
            <a:r>
              <a:rPr lang="en-AU" dirty="0">
                <a:latin typeface="Calibri" pitchFamily="34" charset="0"/>
                <a:cs typeface="Arial" charset="0"/>
              </a:rPr>
              <a:t> Age – risk is higher as you get older</a:t>
            </a:r>
          </a:p>
          <a:p>
            <a:pPr eaLnBrk="1" hangingPunct="1">
              <a:defRPr/>
            </a:pPr>
            <a:endParaRPr lang="en-AU" i="1" dirty="0">
              <a:latin typeface="Calibri" pitchFamily="34" charset="0"/>
              <a:cs typeface="Arial" charset="0"/>
            </a:endParaRPr>
          </a:p>
          <a:p>
            <a:pPr eaLnBrk="1" hangingPunct="1">
              <a:defRPr/>
            </a:pPr>
            <a:r>
              <a:rPr lang="en-AU" dirty="0">
                <a:latin typeface="Calibri" pitchFamily="34" charset="0"/>
                <a:cs typeface="Arial" charset="0"/>
              </a:rPr>
              <a:t>Testing now recommended for men from 40 with a family history. </a:t>
            </a:r>
          </a:p>
          <a:p>
            <a:pPr eaLnBrk="1" hangingPunct="1">
              <a:defRPr/>
            </a:pPr>
            <a:r>
              <a:rPr lang="en-AU" dirty="0">
                <a:latin typeface="Calibri" pitchFamily="34" charset="0"/>
                <a:cs typeface="Arial" charset="0"/>
              </a:rPr>
              <a:t>With no family history men over 50 should have a test annually.</a:t>
            </a:r>
          </a:p>
          <a:p>
            <a:pPr eaLnBrk="1" hangingPunct="1">
              <a:defRPr/>
            </a:pPr>
            <a:endParaRPr lang="en-AU" i="1" dirty="0">
              <a:latin typeface="Calibri" pitchFamily="34" charset="0"/>
              <a:cs typeface="Arial" charset="0"/>
            </a:endParaRPr>
          </a:p>
          <a:p>
            <a:pPr eaLnBrk="1" hangingPunct="1">
              <a:defRPr/>
            </a:pPr>
            <a:r>
              <a:rPr lang="en-AU" b="1" dirty="0">
                <a:solidFill>
                  <a:srgbClr val="0070C0"/>
                </a:solidFill>
                <a:latin typeface="Calibri" pitchFamily="34" charset="0"/>
                <a:cs typeface="Arial" charset="0"/>
              </a:rPr>
              <a:t>Tests are simple</a:t>
            </a:r>
          </a:p>
          <a:p>
            <a:pPr eaLnBrk="1" hangingPunct="1">
              <a:defRPr/>
            </a:pPr>
            <a:r>
              <a:rPr lang="en-AU" dirty="0">
                <a:latin typeface="Calibri" pitchFamily="34" charset="0"/>
                <a:cs typeface="Arial" charset="0"/>
              </a:rPr>
              <a:t>Prostate Specific Antigen (PSA ) blood test only</a:t>
            </a:r>
          </a:p>
          <a:p>
            <a:pPr eaLnBrk="1" hangingPunct="1">
              <a:defRPr/>
            </a:pPr>
            <a:r>
              <a:rPr lang="en-AU" dirty="0">
                <a:solidFill>
                  <a:srgbClr val="C00000"/>
                </a:solidFill>
                <a:latin typeface="Calibri" pitchFamily="34" charset="0"/>
                <a:cs typeface="Arial" charset="0"/>
              </a:rPr>
              <a:t>No PR test needed now.</a:t>
            </a:r>
          </a:p>
          <a:p>
            <a:pPr eaLnBrk="1" hangingPunct="1">
              <a:buClr>
                <a:srgbClr val="00759E"/>
              </a:buClr>
              <a:defRPr/>
            </a:pPr>
            <a:endParaRPr lang="en-AU" dirty="0">
              <a:solidFill>
                <a:srgbClr val="006600"/>
              </a:solidFill>
              <a:latin typeface="Calibri" pitchFamily="34" charset="0"/>
              <a:cs typeface="Arial" charset="0"/>
            </a:endParaRPr>
          </a:p>
          <a:p>
            <a:pPr eaLnBrk="1" hangingPunct="1">
              <a:buClr>
                <a:srgbClr val="00759E"/>
              </a:buClr>
              <a:defRPr/>
            </a:pPr>
            <a:r>
              <a:rPr lang="en-AU" dirty="0">
                <a:latin typeface="Calibri" pitchFamily="34" charset="0"/>
                <a:cs typeface="Arial" charset="0"/>
              </a:rPr>
              <a:t>Prostate cancer is not an old man’s disease</a:t>
            </a:r>
          </a:p>
          <a:p>
            <a:pPr eaLnBrk="1" hangingPunct="1">
              <a:buClr>
                <a:srgbClr val="00759E"/>
              </a:buClr>
              <a:defRPr/>
            </a:pPr>
            <a:r>
              <a:rPr lang="en-AU" dirty="0">
                <a:latin typeface="Calibri" pitchFamily="34" charset="0"/>
                <a:cs typeface="Arial" charset="0"/>
              </a:rPr>
              <a:t>There are no symptoms in early stage prostate cancer</a:t>
            </a:r>
          </a:p>
          <a:p>
            <a:pPr eaLnBrk="1" hangingPunct="1">
              <a:buClr>
                <a:srgbClr val="00759E"/>
              </a:buClr>
              <a:defRPr/>
            </a:pPr>
            <a:endParaRPr lang="en-AU" dirty="0">
              <a:latin typeface="Calibri" pitchFamily="34" charset="0"/>
              <a:cs typeface="Arial" charset="0"/>
            </a:endParaRPr>
          </a:p>
          <a:p>
            <a:pPr eaLnBrk="1" hangingPunct="1">
              <a:buClr>
                <a:srgbClr val="00759E"/>
              </a:buClr>
              <a:defRPr/>
            </a:pPr>
            <a:r>
              <a:rPr lang="en-AU" dirty="0">
                <a:latin typeface="Calibri" pitchFamily="34" charset="0"/>
                <a:cs typeface="Arial" charset="0"/>
              </a:rPr>
              <a:t>1 in 8 men, over 50, will develop prostate cancer in their lifetime</a:t>
            </a:r>
          </a:p>
          <a:p>
            <a:pPr eaLnBrk="1" hangingPunct="1">
              <a:buClr>
                <a:srgbClr val="00759E"/>
              </a:buClr>
              <a:defRPr/>
            </a:pPr>
            <a:r>
              <a:rPr lang="en-AU" dirty="0">
                <a:latin typeface="Calibri" pitchFamily="34" charset="0"/>
                <a:cs typeface="Arial" charset="0"/>
              </a:rPr>
              <a:t>Survival rate is good if detected early</a:t>
            </a:r>
          </a:p>
        </p:txBody>
      </p:sp>
      <p:sp>
        <p:nvSpPr>
          <p:cNvPr id="31748" name="Rectangle 4"/>
          <p:cNvSpPr>
            <a:spLocks noChangeArrowheads="1"/>
          </p:cNvSpPr>
          <p:nvPr/>
        </p:nvSpPr>
        <p:spPr bwMode="auto">
          <a:xfrm>
            <a:off x="5086461" y="475801"/>
            <a:ext cx="4991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800"/>
              </a:spcBef>
              <a:buClr>
                <a:schemeClr val="tx1"/>
              </a:buClr>
              <a:buSzPct val="100000"/>
              <a:buFont typeface="Arial" panose="020B0604020202020204" pitchFamily="34" charset="0"/>
              <a:buChar char="▪"/>
              <a:defRPr sz="2400">
                <a:solidFill>
                  <a:srgbClr val="FF0000"/>
                </a:solidFill>
                <a:latin typeface="Euphemia" panose="020B0503040102020104" pitchFamily="34" charset="0"/>
              </a:defRPr>
            </a:lvl1pPr>
            <a:lvl2pPr marL="742950" indent="-285750">
              <a:lnSpc>
                <a:spcPct val="90000"/>
              </a:lnSpc>
              <a:spcBef>
                <a:spcPts val="1000"/>
              </a:spcBef>
              <a:buClr>
                <a:schemeClr val="tx1"/>
              </a:buClr>
              <a:buSzPct val="100000"/>
              <a:buFont typeface="Arial" panose="020B0604020202020204" pitchFamily="34" charset="0"/>
              <a:buChar char="–"/>
              <a:defRPr sz="2000">
                <a:solidFill>
                  <a:srgbClr val="FF0000"/>
                </a:solidFill>
                <a:latin typeface="Euphemia" panose="020B0503040102020104" pitchFamily="34" charset="0"/>
              </a:defRPr>
            </a:lvl2pPr>
            <a:lvl3pPr marL="1143000" indent="-228600">
              <a:lnSpc>
                <a:spcPct val="90000"/>
              </a:lnSpc>
              <a:spcBef>
                <a:spcPts val="800"/>
              </a:spcBef>
              <a:buClr>
                <a:schemeClr val="tx1"/>
              </a:buClr>
              <a:buSzPct val="100000"/>
              <a:buFont typeface="Arial" panose="020B0604020202020204" pitchFamily="34" charset="0"/>
              <a:buChar char="▪"/>
              <a:defRPr>
                <a:solidFill>
                  <a:srgbClr val="FF0000"/>
                </a:solidFill>
                <a:latin typeface="Euphemia" panose="020B0503040102020104" pitchFamily="34" charset="0"/>
              </a:defRPr>
            </a:lvl3pPr>
            <a:lvl4pPr marL="16002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4pPr>
            <a:lvl5pPr marL="20574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5pPr>
            <a:lvl6pPr marL="25146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6pPr>
            <a:lvl7pPr marL="29718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7pPr>
            <a:lvl8pPr marL="34290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8pPr>
            <a:lvl9pPr marL="38862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9pPr>
          </a:lstStyle>
          <a:p>
            <a:pPr eaLnBrk="1" hangingPunct="1">
              <a:lnSpc>
                <a:spcPct val="100000"/>
              </a:lnSpc>
              <a:spcBef>
                <a:spcPct val="0"/>
              </a:spcBef>
              <a:buClrTx/>
              <a:buSzTx/>
              <a:buFontTx/>
              <a:buNone/>
            </a:pPr>
            <a:r>
              <a:rPr lang="en-AU" altLang="en-US" dirty="0">
                <a:solidFill>
                  <a:srgbClr val="C00000"/>
                </a:solidFill>
                <a:latin typeface="Calibri" panose="020F0502020204030204" pitchFamily="34" charset="0"/>
              </a:rPr>
              <a:t>PROSTATE CANCER RISK FACTORS</a:t>
            </a:r>
          </a:p>
        </p:txBody>
      </p:sp>
      <p:pic>
        <p:nvPicPr>
          <p:cNvPr id="3" name="Picture 2"/>
          <p:cNvPicPr>
            <a:picLocks noChangeAspect="1"/>
          </p:cNvPicPr>
          <p:nvPr/>
        </p:nvPicPr>
        <p:blipFill>
          <a:blip r:embed="rId2"/>
          <a:stretch>
            <a:fillRect/>
          </a:stretch>
        </p:blipFill>
        <p:spPr>
          <a:xfrm>
            <a:off x="346997" y="1423802"/>
            <a:ext cx="3959333" cy="3482827"/>
          </a:xfrm>
          <a:prstGeom prst="rect">
            <a:avLst/>
          </a:prstGeom>
        </p:spPr>
      </p:pic>
    </p:spTree>
    <p:extLst>
      <p:ext uri="{BB962C8B-B14F-4D97-AF65-F5344CB8AC3E}">
        <p14:creationId xmlns:p14="http://schemas.microsoft.com/office/powerpoint/2010/main" val="189744108"/>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5941962" y="235611"/>
            <a:ext cx="5743219" cy="6112025"/>
          </a:xfrm>
        </p:spPr>
        <p:txBody>
          <a:bodyPr>
            <a:normAutofit/>
          </a:bodyPr>
          <a:lstStyle/>
          <a:p>
            <a:pPr eaLnBrk="1" hangingPunct="1">
              <a:lnSpc>
                <a:spcPct val="110000"/>
              </a:lnSpc>
              <a:spcBef>
                <a:spcPct val="0"/>
              </a:spcBef>
              <a:buFont typeface="Arial" panose="020B0604020202020204" pitchFamily="34" charset="0"/>
              <a:buNone/>
            </a:pPr>
            <a:r>
              <a:rPr lang="en-AU" altLang="en-US" sz="28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AU" altLang="en-US" sz="2800" dirty="0">
                <a:latin typeface="Calibri" panose="020F0502020204030204" pitchFamily="34" charset="0"/>
                <a:ea typeface="Calibri" panose="020F0502020204030204" pitchFamily="34" charset="0"/>
                <a:cs typeface="Calibri" panose="020F0502020204030204" pitchFamily="34" charset="0"/>
              </a:rPr>
              <a:t>BE AWARE OF YOUR WAIST</a:t>
            </a:r>
          </a:p>
          <a:p>
            <a:pPr eaLnBrk="1" hangingPunct="1">
              <a:lnSpc>
                <a:spcPct val="110000"/>
              </a:lnSpc>
              <a:spcBef>
                <a:spcPct val="0"/>
              </a:spcBef>
              <a:buFont typeface="Arial" panose="020B0604020202020204" pitchFamily="34" charset="0"/>
              <a:buNone/>
            </a:pPr>
            <a:r>
              <a:rPr lang="en-AU" altLang="en-US" dirty="0">
                <a:solidFill>
                  <a:schemeClr val="tx2"/>
                </a:solidFill>
                <a:latin typeface="Calibri" panose="020F0502020204030204" pitchFamily="34" charset="0"/>
                <a:ea typeface="Calibri" panose="020F0502020204030204" pitchFamily="34" charset="0"/>
                <a:cs typeface="Calibri" panose="020F0502020204030204" pitchFamily="34" charset="0"/>
              </a:rPr>
              <a:t>– it’s the best guide to your weight</a:t>
            </a:r>
          </a:p>
          <a:p>
            <a:pPr eaLnBrk="1" hangingPunct="1">
              <a:lnSpc>
                <a:spcPct val="100000"/>
              </a:lnSpc>
              <a:buClr>
                <a:srgbClr val="FF0000"/>
              </a:buClr>
              <a:buFont typeface="Arial" panose="020B0604020202020204" pitchFamily="34" charset="0"/>
              <a:buChar char="•"/>
            </a:pPr>
            <a:r>
              <a:rPr lang="en-AU" altLang="en-US" sz="2000" dirty="0">
                <a:solidFill>
                  <a:schemeClr val="tx2"/>
                </a:solidFill>
                <a:latin typeface="Calibri" panose="020F0502020204030204" pitchFamily="34" charset="0"/>
                <a:ea typeface="Calibri" panose="020F0502020204030204" pitchFamily="34" charset="0"/>
                <a:cs typeface="Calibri" panose="020F0502020204030204" pitchFamily="34" charset="0"/>
              </a:rPr>
              <a:t>37 inches |94 cm = overweight and need to lose some kilos</a:t>
            </a:r>
          </a:p>
          <a:p>
            <a:pPr eaLnBrk="1" hangingPunct="1">
              <a:lnSpc>
                <a:spcPct val="100000"/>
              </a:lnSpc>
              <a:buClr>
                <a:srgbClr val="FF0000"/>
              </a:buClr>
              <a:buFont typeface="Arial" panose="020B0604020202020204" pitchFamily="34" charset="0"/>
              <a:buChar char="•"/>
            </a:pPr>
            <a:r>
              <a:rPr lang="en-AU" altLang="en-US" sz="2000" dirty="0">
                <a:solidFill>
                  <a:schemeClr val="tx2"/>
                </a:solidFill>
                <a:latin typeface="Calibri" panose="020F0502020204030204" pitchFamily="34" charset="0"/>
                <a:ea typeface="Calibri" panose="020F0502020204030204" pitchFamily="34" charset="0"/>
                <a:cs typeface="Calibri" panose="020F0502020204030204" pitchFamily="34" charset="0"/>
              </a:rPr>
              <a:t>40 inches |101.6 cm = danger of becoming obese and you do need to lost some weight and talk to your doctor</a:t>
            </a:r>
          </a:p>
          <a:p>
            <a:pPr eaLnBrk="1" hangingPunct="1">
              <a:lnSpc>
                <a:spcPct val="100000"/>
              </a:lnSpc>
              <a:spcBef>
                <a:spcPct val="0"/>
              </a:spcBef>
              <a:buClr>
                <a:srgbClr val="FF0000"/>
              </a:buClr>
              <a:buFont typeface="Arial" panose="020B0604020202020204" pitchFamily="34" charset="0"/>
              <a:buChar char="•"/>
            </a:pPr>
            <a:r>
              <a:rPr lang="en-AU" altLang="en-US" sz="2000" dirty="0">
                <a:solidFill>
                  <a:schemeClr val="tx2"/>
                </a:solidFill>
                <a:latin typeface="Calibri" panose="020F0502020204030204" pitchFamily="34" charset="0"/>
                <a:ea typeface="Calibri" panose="020F0502020204030204" pitchFamily="34" charset="0"/>
                <a:cs typeface="Calibri" panose="020F0502020204030204" pitchFamily="34" charset="0"/>
              </a:rPr>
              <a:t>Measure waist size around the middle </a:t>
            </a:r>
          </a:p>
          <a:p>
            <a:pPr eaLnBrk="1" hangingPunct="1">
              <a:lnSpc>
                <a:spcPct val="100000"/>
              </a:lnSpc>
              <a:spcBef>
                <a:spcPct val="0"/>
              </a:spcBef>
              <a:buClr>
                <a:srgbClr val="FF0000"/>
              </a:buClr>
              <a:buFont typeface="Arial" panose="020B0604020202020204" pitchFamily="34" charset="0"/>
              <a:buNone/>
            </a:pPr>
            <a:r>
              <a:rPr lang="en-AU" altLang="en-US" sz="2000" dirty="0">
                <a:solidFill>
                  <a:schemeClr val="tx2"/>
                </a:solidFill>
                <a:latin typeface="Calibri" panose="020F0502020204030204" pitchFamily="34" charset="0"/>
                <a:ea typeface="Calibri" panose="020F0502020204030204" pitchFamily="34" charset="0"/>
                <a:cs typeface="Calibri" panose="020F0502020204030204" pitchFamily="34" charset="0"/>
              </a:rPr>
              <a:t>    in line with your belly button</a:t>
            </a:r>
          </a:p>
          <a:p>
            <a:pPr>
              <a:lnSpc>
                <a:spcPct val="100000"/>
              </a:lnSpc>
              <a:spcBef>
                <a:spcPct val="0"/>
              </a:spcBef>
              <a:buClr>
                <a:srgbClr val="FF0000"/>
              </a:buClr>
            </a:pPr>
            <a:r>
              <a:rPr lang="en-AU" altLang="en-US" sz="2000" dirty="0">
                <a:solidFill>
                  <a:schemeClr val="tx2"/>
                </a:solidFill>
                <a:latin typeface="Calibri" panose="020F0502020204030204" pitchFamily="34" charset="0"/>
                <a:ea typeface="Calibri" panose="020F0502020204030204" pitchFamily="34" charset="0"/>
                <a:cs typeface="Calibri" panose="020F0502020204030204" pitchFamily="34" charset="0"/>
              </a:rPr>
              <a:t>Don’t be anxious about body image, not everyone wants to look like the Men’s Health Cover guy.</a:t>
            </a:r>
          </a:p>
          <a:p>
            <a:pPr>
              <a:lnSpc>
                <a:spcPct val="100000"/>
              </a:lnSpc>
              <a:spcBef>
                <a:spcPct val="0"/>
              </a:spcBef>
              <a:buClr>
                <a:srgbClr val="FF0000"/>
              </a:buClr>
            </a:pPr>
            <a:r>
              <a:rPr lang="en-AU" altLang="en-US" sz="2000" dirty="0">
                <a:solidFill>
                  <a:schemeClr val="tx2"/>
                </a:solidFill>
                <a:latin typeface="Calibri" panose="020F0502020204030204" pitchFamily="34" charset="0"/>
                <a:ea typeface="Calibri" panose="020F0502020204030204" pitchFamily="34" charset="0"/>
                <a:cs typeface="Calibri" panose="020F0502020204030204" pitchFamily="34" charset="0"/>
              </a:rPr>
              <a:t>Rise of the “dad bod” some weight is healthy</a:t>
            </a:r>
          </a:p>
        </p:txBody>
      </p:sp>
      <p:sp>
        <p:nvSpPr>
          <p:cNvPr id="32771" name="AutoShape 5" descr="data:image/jpg;base64,/9j/4AAQSkZJRgABAQAAAQABAAD/2wCEAAkGBhQSERUUExQVFBUUFBcUFBUVFRQUFxUUFRUVFBQVFxQXHCYeFxkjGRUUHy8gJCcpLCwsFR4xNTAqNSYrLCkBCQoKDgwOGg8PGiwfHxwpKSksLCwpLCkpKSwpKSkpKSkpLCwsKSwpKSkpKSkpKSkpLCkpLCwsKSkpKSwsKSksLP/AABEIALcBEwMBIgACEQEDEQH/xAAcAAAABwEBAAAAAAAAAAAAAAAAAQIDBAUGBwj/xAA+EAABAwIEAwYDBgUCBwEAAAABAAIRAyEEBRIxBkFRImFxgZGhE7HBFCMyQtHwB1JykuFigjM0Q3Oy4vEW/8QAGQEAAwEBAQAAAAAAAAAAAAAAAQIDAAQF/8QAIxEAAgICAQQDAQEAAAAAAAAAAAECEQMxIQQSE0EiMlFhM//aAAwDAQACEQMRAD8A6OjCARgJQhhUXFB7EK+AWa4tdsO5LPRTGvkYavzCjhh3UjFU02HWXGz1IoZAJKvctoTCgYGlJ5LTZfhLLJDSdEyi3SFExIJViafZ8CqvMakAzvEppaIrZWV3gvA6X/furuiYAt+z+wsxhMTrqE9Tz9loKbyJ6dEug7Y+QmXJ01EzUKRlEIDk4N03CW0rDBo0QKVCxgyUUIQkPcsADimnFGXJshYIRSSjhI0rAoBKBStCIsTJgoaIQAToCLSmsFDehGRCUQm3FEA1UCZJT8JBWMJCm4HDlxhR6bZK2HC+VX1kWG3eU8VZHJLtRMwvDTdA1GDFwgr5BdPajg8kiuCMIBKAWAKaFk+K39vyWuaFieJ3zUJKSeiuJfIymIJlMFSK9zIUctv3rlZ6cCxylkx1WxwWHWayVl1ssBTRihJsPFUIpE9IPusnnFSGOPcfey32bUwzDHq6B7z9FzDifGdnT7JpolCV2Q8kb2olaJlTkf2QsnkT9Tt1pWAjv5qbKRJBeklwKKEkhIVD+IjFRNwm3FYJIFROscoHxUptVYxY6klyZZUSjUWABxTZKULpRCARuEREJZRFEwRKSUotSS1YwcJGpKc5ITAoJ7k04SlPSCmsFCSkwlJdNklEVk7KMCXuA5krouFwopsDRyHvzKpeE8rhvxD4N+pWiIXVjjSs87PO3QiEEqESoQK4BONCJoTjQlGDhc64pxM1HDvhdBxtXRTcdoBXK8fU1OPiSpZHwdPTxt2QJt3JsQCDMp+pRtv5KIxhJvyXMz00jV5KyYW6yfCyZ5BYbhwTC6XlzA1g77q2NWceeXaU3Gbqnwm6KZdBNhBOxvC47nGLDnEVA5h5a2lt/NdpzDPqWsMJ2JlwEgcoJRYnB0cSwhzadVvQhrhJPtZUcVJ7OeM3BVRw3hfES43EtB29FtqD5GxPJaDE/wAKcKCX4fVRcTs0y0xeQ123PYhU1bh7EUjLdNVm1pa62/Zdv6qU8b9FceVewiEmE39qgw4Fp5ggg+6dbVBXPR1pjbmqPUVgAmn0VglY9ySKqnOwiadglgiWVk+x6jtoQnAETEtpCEpgOStSBh4lIcka0YKxhYKS5ESkErBAkl6DnJtxTGA56SSgESxqDarXIssNaoGjzPQcyq2jTJIAG66bw1knwKVx23Xd3dAq449zOfPNQiWFKgGtDRYAQECE8QkkLsPKGoQS4RrGKtoTrQktCdaEoxQcX4rTS0/zLAvPVbbjc2Z5rEPbJ/Rc+TZ6PTr42Rqx5So1KndSa1K6KFFncjRcL09VQCYWyz3MTSpEDnDR9VzjAY8scDGyvMzzr4zQZ2F45G3781SMkkzizQbkn6KupmpuOfhChYYV31gWv0H+ZriD4WULO60CRIMWKRww+q7UfxNHMx32U1+jP8Oi4fiTEUxpe4VBH5wA7+9v1lOtzxjnML2lpbIaN238Fm24nqLcu712TzawR8skK8EWXzmNdSfJFRxMtkAgTAiOu9u9RMXw6z7vTLXPgHSZDTYGQeUn2URlcC4UqnmTgZnaYnv7wqLLF/ZEnhnH6siV8lqMdpDmuMao2MfsH0KaNF7fxNIVtSztoqB7wZA0j8w6EmLzE8uZ6qdgMRTqVHu1BzXWgGenLkAAf7ij44S0weXJD7Izoag+lK0eHyptXWXN0w6zhaReYi1oEnrKijhxzml1N1p2eIItO4U3hkiseoi98GeNJEaCs6+W1GfiYY6i49QokKVNbLqSlohmmgGqSWJPwkBhlFCd0pBCIRtwSSnQgWohGikEJ1wCaLwsYBRtZJQBU/KsGalRrRzIRSsEnSNLwVw/P3zxt+AHr18lsyE1TDKNNrSQ1rREkgD3UHFcUYdn59Z6MBd77e67YpQR5E3LJK0WJCSQsvU45JPZpCP9Tr+wsrjKM8ZXtGlw3ab+YPNFTi3SBLDOKtonwgl6UE5Iq2hOtCQ0J5oSjGP45pEup9IPqs9QwcXN1tuLqE0QeYcPdZR74gKMlyd+CXxorcRhxsoxw8dytzS+88k3i6Mnx2Ck0dikVVejAmU0McG09JBE725k7peMJaI8VAzZhDgOgmeoiY90omRhYylrsLee3pyU/BM+AwACxmSL374UbA0CPS3hCmvZYwYncHbxCAgtmJDjafC/1UqnCr6dUttY9D/hPtxJ5/RKOWAqckPiqGyuU4XSgEkl6AAJkWPofVIpBPtagYk4TMqjLBxI6O7Xvv7q6wXEwa3S5hAj8t78ydj81ngIRVcWGqkckkSlhhL0bbD5nRewtY9pdeJgOBP+k3tbkoeOy1jaTnPhzmgmBYmTYSPn+ixGIqa+UDqd1Y5aagZAc8tOwc4uFr89hbZVWZPaJS6VxXcmQMGx9erWfTfpp0W0wA8gNL6lzJ63aB/lSWB1w5rgRBPZIsdiDsRZSchommyu2q3/AI1V1QllxEANEEco71cYvFsZh2fBZr0kMkumGgS5x6mybshPQnkyY9mc1JBctNWy+zHPbDY1PkDVJEgdAQdwodXK6TnMawmXkxYt0gAEkg7iJvCR4H6ZWPUr2ikKZqVIVnm2RupxDxJMNB3PMxHTwWKzXFVQ7SGkmYte6R45IvHLGWmWlfGgJui5z9gfFJyzJTZ1Yyf5eQ8TzPsrR+IawxsIU7LpMGGwTuasaFR1IjS4tPUWPryUNuZNixVfmmcxEHcgepARFcb4ZeVqkmXuLjuS4k/NKBEKiqY/U4NHiVOwtTW6D+Fu/eei1g7eC0pst4qThaxY4OFiFEbUunQ6U6Is1LOKRFwJ8CgstrQV/Izn8EDcMCdaE2xPNCscJTcVH7kDq4LH6IjxWs4td2G+J+SyDa0AF3opS2duBfETWr6Xyenuk4Z+txPoomLlwn99ylZUSNRienikezq9WV2a4a8zeVV5+/lF4nusrLMQ7UNUXdsPlKr82oaqjfD31f5UxZisDXOmDuAlVZBkyR8vDuUplIATHifrKWaIP+LeyRhRBDtunepFKmOvhKcOBA7k62h1ugMHSoKWGWTNIQpDSgwhsCeBCZanabNRSmE1XdFDqNgEk9rknM1rlgt/lZmpm8k9RyWfJaEfZd5VjxUqhjhEG48BbyWtDABbZcsw+ZBuJpOEzrAIF5BsRHv5LpuGqaqYPVNH8Bmf4KCz2f1n4WpTr0jp1dh43a4i7ZHhIndXwEKq4ipl1E89J1R4b+xKpdEN7HqPElPGimyq403NJMauy5xEAg8yJkCRHervN8xp0jTLNRc6YvAaGgy4k8zbvPz5nTwDazTpdDuQ5H9FHy/i6tSf8N/bDDs/dhaQZBO9wInyhVhlvZDJ01fU2/EVPEfEpmA5rQYf+ZoeLgtN/SYtsq74cXDZOxteCjZxAa4DibRaevMwn2M2M8pPnskyPuL4YLGreyDiccQNo8RCzebZiZkmO+YhbhuG17wQeSRRySjTv8Cm+8y4aneRdKkl+l5ZOODm3/6Bo/OJ7pKjYjPNRBuYIPTYyuuvyzDvEfCp+BY35QqHNeAMPUBLG/Cd1Zt/bsrKKOXzS9lBTx1w5t9UR5laui+AB+56rM4PhY4dzddUvAJdpDIYINu2XTJsYiO9X+DqkmYty/XwUWqZ0qXdGy2pKQFEpuUphTohIPWgj1I0whumFOtKjtKda5dZ5hnuOMYGMYOZJKwmLqEhpncLVfxGaYpnxHyWXwzdWHnm1xChN8npdOkoJkgj7kE7pzhvFg/EG5ER5z+iGNAZQb3AepuVVcN1AcU6kXaQ/S4kbhokOjvuPVL7KeiRmbprM5dpQsdQIrN8bHndOZzimtxNNjTIFQhh6t5I8S/7wTP1UwS9DrKkD1RNdeRb5f4S3NgTG6MNtNu5BhQuUbWJLP3dOkpRgwUcotSIuQCOh6n4dmlsnd23gq/BUfiPDeW58BuruvRn9FqBfJSZnSLgYE+YXO88a6nJAII5Rv3d66q/C/sWVXmOUNMneeRA9UFwWUuKKrhXhwUKYq1b1nif+2D+Vvf1K2OAZFIeZ9SSsvh61QuDBD5MA7EeK1bdoGwsPJMuXZOa7VQNSZxNOQnIROCYQ5ziR9lxen8ju03uBNx5H6KfmeR0cTLwS15H4hz6SNipvGeVmpTBYJfTJd/tjtDx29Fl8ozNzhABPkUv9OuLjONMhYPMH4eqaFQgEHsnkZ2I7itngsxn8W5A9hC5nntVzsS4vaWxAAPQCx89/NWuQYipUJY1wsARq5S4N36XVZR4s5Y5OWn6OlYfGgWBU9uKssXVFfDn7ymY/mF2+oU3B500oGdPRqPiA7gFD4Q6n1KrKWYAqQ3EzsgKO18G129/EkpkYRo2CP7SeaeZVCFBtoJrIT7EgFKlFIV8i5QRa0E1iG3aU60qO0pxrl1nmGa49uxg5ySsbhgfhxy1knwstXx9iNIZa5BHuFj6+JinA3/yoy+x6WD/ADRKxtX4lhMDdYfPMzdh8Qyq3dpI8QRBHot3TrzRaIuRfxFisTxdhQRPRJ7Hl9XRR4ziF7qwqN3aQWg/ULXZZxNTxDwfwvDbtPX/AE9Vzmp1RF5AtY/u6t41VHAs0rtnY2kRvPQJOqfkuaZdxfWpWJ1t6O/FHc5aXLONaLvxk0z33Hf2goyxtHVDNF/w1oGyUFFweNZUE03tcN7OB3UpRaLp2BxTL3pyU2UAltkLYDn/AO0fM/RWXxZVJhsUGtaOV/WSn245P6AWYIQeAVEo4iVIaUKNY1RwbWuLmi5sn2hEUAUKozdiwECEYQJRMRMRSkEbDmVzbNMN9lxGkWpv7TfDmPI/NdRqLJcZZP8AFpEi72dpn1b5j6LUNCVMg4rIaWKpiTf8rhGpp89x3LIuy5+DxADiCHy0OGx236GYVlk+ZVGMLi12holzoMNG1+irOJ88bX0Bt9JJLtt7QE0L0Nn7KtbOwZLiBXotmC4CHA8+9Qcw4VpuJLRpPdZYfhXikgBpdpqN2Mxr/wDbu5rd4PjKm7s1hpO2oCR5jcKhxPjlGcxmBqUDJEt6jl4pujm55FbN2Ko1B2KjHj+ofJZPPslpCXte1h3ILhB9UvaPHL+j9DNp3Km0sYCslg8WCOyQe/UPorOi89R5JSto0lPEhONqKip14UhmNWA2WvxkFX/bB1RLGOmhycaUwCnGuXYeUUXGmFDqbH82uj1WHogEuB33C6HxOycLU5wNXoVy8VNNQH+YEfooz2d/Tu4E9lTSD3T7rOcSM1NPSFc1yXENmNUD3UHiOm1lN3QNMeKmdLqjm1S1u9Idcpx5lMvN11njsIhEj1ILGFUqzmmWkg9QSD3bK5wXGeJp/n1iI0vAI9d/dUZCBCDSewqTWjaYP+I5j72kCbXYYnyP6qzw/HNBxAJc0mNxYE8tQ6dVzdFKR4osqs80dYwmasqjsVGnVMCbmN7bqzw7iFxZtQi4MHqLQtdwZxRoIo1T2T+BxP4SeRJ5FTeKtF4dRfDOlUqqmUcQqukpVJ6izoLD4yDHKIXnl6pbSeaFmJ1NyWVGolSmojCHuULFst1UyqodUoiPgzrME2a1MwG1WObfbtD6G48AuUlkGDuLHxC6HxdmLqOktE6gRPQiP1XP39VSGhctOg6QurrCZ08WdDwLDVMjwcL+sqjDk19phyerJKSWzVU+JG0zam6f6gR8goGYY51d1ufUkwqh9ebo6WKIMhY3xsd0PpvBBvK0mHzCNzPfKzv2kEyVJo4hK1ZVUaujmCf+1jqssMVGxT9PHz3fvqhQrbRovtPeiVH9s7/dBahe89BhKCQjBXScIqrTDmlp2cCD5rjfElL4EibMcb/0ldR4lzkYXC1ax/K06e9xs0esLztmGcVKw7bpAue896SUe7RbFk7Ls2tLEaxrFxYg+6oOMOIiZpCI3J7uiPhjPGtwz21P+nPiQ4S33WRxNYvcSdyZQUeSuTNcOPYlriTKIlG1FsqHIJciRMuUtwWMIB+ZStX6oiERWMGHIyEkoErGBFkZt8/RE4oc/JYx0Tgrif4jRRqHtgdhx/MByPePktjTd3rh1KuWuDmmC0ggjuXT+Hc++OybB4HaH1HcVzZYVyjsw5L+LNVSfeykgWVfhHqeFA6h1ncn2usmKZTjXImHXmyg1ApNVyjlOhWYP+JFMii1w/K8T4OBHzAXN3Y1y7VxNl4r0n0z+ZpA7ju0+oC4fUZBIO4MHxCvi1RyZ7TTQ4cU5NF5JSUumLqtHNbY+wp0FJDYSlM6EOtcnqb1FCVqWobuomh6HxFEa9OtlahlIc+IjTSJA1nqZBBAugT0VTjOY/xozoaKWGBuT8R/gLNHrPouSnaFd8a5wcTjKtQbF2lv9LbD5T5qiIi3Moowl0NB77KOU5Wf7JoIGFzZM1Hyl1XJNNl1jDjGQECEbykFyxhBd2ksBNFLDljCtKSje5EwQsYBQASwOaS56xhP1VlkeauoVWuBsLRO45hVYMpWqEGrQU6dnaMvx7KrWuYSdV//AKrugbLlnA+aHVoOzv8AyG58Nl0nCVSR3LinHtdHpYpdysnXTtEdVHa9PMclHYdZyjz1TtR90hOhGQsTuuNcXYT4eMqtGxdqH+8B3zJXZcUbrk3H/wDzh/ob8irY9kM/0M2g0oIl0HES2VQUqVEYpDUjRVNsWHJWpNowsGx1joTzXyo7SnA5AZMfQTYKCFD2eplQ8c5qcPgazx+It0N8X9mfdBBUOU89VjpvzKiOdafL9UEEwBpyDEEEoRMJxth4oILGEPcmi5GgsASltCCCxhSDRdBBYIb3JAYggiYDjCQBKCCBjQcKGKnff5Lq2VP7IQQXLm2dvT6JpckuroILnOpjL3hKo1kEE8SbGsY+65BxhideMqn+Uhn9og+8o0F1YzlzaKREggrHKGCn2lBBBjJitSEoIJRw5S2uQQWMLQQQS2Of/9k="/>
          <p:cNvSpPr>
            <a:spLocks noChangeAspect="1" noChangeArrowheads="1"/>
          </p:cNvSpPr>
          <p:nvPr/>
        </p:nvSpPr>
        <p:spPr bwMode="auto">
          <a:xfrm>
            <a:off x="1311276" y="-769938"/>
            <a:ext cx="2620963" cy="1609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800"/>
              </a:spcBef>
              <a:buClr>
                <a:schemeClr val="tx1"/>
              </a:buClr>
              <a:buSzPct val="100000"/>
              <a:buFont typeface="Arial" panose="020B0604020202020204" pitchFamily="34" charset="0"/>
              <a:buChar char="▪"/>
              <a:defRPr sz="2400">
                <a:solidFill>
                  <a:srgbClr val="FF0000"/>
                </a:solidFill>
                <a:latin typeface="Euphemia" panose="020B0503040102020104" pitchFamily="34" charset="0"/>
              </a:defRPr>
            </a:lvl1pPr>
            <a:lvl2pPr marL="742950" indent="-285750">
              <a:lnSpc>
                <a:spcPct val="90000"/>
              </a:lnSpc>
              <a:spcBef>
                <a:spcPts val="1000"/>
              </a:spcBef>
              <a:buClr>
                <a:schemeClr val="tx1"/>
              </a:buClr>
              <a:buSzPct val="100000"/>
              <a:buFont typeface="Arial" panose="020B0604020202020204" pitchFamily="34" charset="0"/>
              <a:buChar char="–"/>
              <a:defRPr sz="2000">
                <a:solidFill>
                  <a:srgbClr val="FF0000"/>
                </a:solidFill>
                <a:latin typeface="Euphemia" panose="020B0503040102020104" pitchFamily="34" charset="0"/>
              </a:defRPr>
            </a:lvl2pPr>
            <a:lvl3pPr marL="1143000" indent="-228600">
              <a:lnSpc>
                <a:spcPct val="90000"/>
              </a:lnSpc>
              <a:spcBef>
                <a:spcPts val="800"/>
              </a:spcBef>
              <a:buClr>
                <a:schemeClr val="tx1"/>
              </a:buClr>
              <a:buSzPct val="100000"/>
              <a:buFont typeface="Arial" panose="020B0604020202020204" pitchFamily="34" charset="0"/>
              <a:buChar char="▪"/>
              <a:defRPr>
                <a:solidFill>
                  <a:srgbClr val="FF0000"/>
                </a:solidFill>
                <a:latin typeface="Euphemia" panose="020B0503040102020104" pitchFamily="34" charset="0"/>
              </a:defRPr>
            </a:lvl3pPr>
            <a:lvl4pPr marL="16002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4pPr>
            <a:lvl5pPr marL="20574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5pPr>
            <a:lvl6pPr marL="25146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6pPr>
            <a:lvl7pPr marL="29718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7pPr>
            <a:lvl8pPr marL="34290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8pPr>
            <a:lvl9pPr marL="38862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9pPr>
          </a:lstStyle>
          <a:p>
            <a:pPr eaLnBrk="1" hangingPunct="1">
              <a:lnSpc>
                <a:spcPct val="100000"/>
              </a:lnSpc>
              <a:spcBef>
                <a:spcPct val="0"/>
              </a:spcBef>
              <a:buClrTx/>
              <a:buSzTx/>
              <a:buFontTx/>
              <a:buNone/>
            </a:pPr>
            <a:endParaRPr lang="en-AU" altLang="en-US" sz="1800">
              <a:solidFill>
                <a:schemeClr val="tx1"/>
              </a:solidFill>
            </a:endParaRPr>
          </a:p>
        </p:txBody>
      </p:sp>
      <p:sp>
        <p:nvSpPr>
          <p:cNvPr id="32772" name="AutoShape 7" descr="data:image/jpg;base64,/9j/4AAQSkZJRgABAQAAAQABAAD/2wCEAAkGBhQSERUUExQVFBUUFBcUFBUVFRQUFxUUFRUVFBQVFxQXHCYeFxkjGRUUHy8gJCcpLCwsFR4xNTAqNSYrLCkBCQoKDgwOGg8PGiwfHxwpKSksLCwpLCkpKSwpKSkpKSkpLCwsKSwpKSkpKSkpKSkpLCkpLCwsKSkpKSwsKSksLP/AABEIALcBEwMBIgACEQEDEQH/xAAcAAAABwEBAAAAAAAAAAAAAAAAAQIDBAUGBwj/xAA+EAABAwIEAwYDBgUCBwEAAAABAAIRAyEEBRIxBkFRImFxgZGhE7HBFCMyQtHwB1JykuFigjM0Q3Oy4vEW/8QAGQEAAwEBAQAAAAAAAAAAAAAAAQIDAAQF/8QAIxEAAgICAQQDAQEAAAAAAAAAAAECEQMxIQQSE0EiMlFhM//aAAwDAQACEQMRAD8A6OjCARgJQhhUXFB7EK+AWa4tdsO5LPRTGvkYavzCjhh3UjFU02HWXGz1IoZAJKvctoTCgYGlJ5LTZfhLLJDSdEyi3SFExIJViafZ8CqvMakAzvEppaIrZWV3gvA6X/furuiYAt+z+wsxhMTrqE9Tz9loKbyJ6dEug7Y+QmXJ01EzUKRlEIDk4N03CW0rDBo0QKVCxgyUUIQkPcsADimnFGXJshYIRSSjhI0rAoBKBStCIsTJgoaIQAToCLSmsFDehGRCUQm3FEA1UCZJT8JBWMJCm4HDlxhR6bZK2HC+VX1kWG3eU8VZHJLtRMwvDTdA1GDFwgr5BdPajg8kiuCMIBKAWAKaFk+K39vyWuaFieJ3zUJKSeiuJfIymIJlMFSK9zIUctv3rlZ6cCxylkx1WxwWHWayVl1ssBTRihJsPFUIpE9IPusnnFSGOPcfey32bUwzDHq6B7z9FzDifGdnT7JpolCV2Q8kb2olaJlTkf2QsnkT9Tt1pWAjv5qbKRJBeklwKKEkhIVD+IjFRNwm3FYJIFROscoHxUptVYxY6klyZZUSjUWABxTZKULpRCARuEREJZRFEwRKSUotSS1YwcJGpKc5ITAoJ7k04SlPSCmsFCSkwlJdNklEVk7KMCXuA5krouFwopsDRyHvzKpeE8rhvxD4N+pWiIXVjjSs87PO3QiEEqESoQK4BONCJoTjQlGDhc64pxM1HDvhdBxtXRTcdoBXK8fU1OPiSpZHwdPTxt2QJt3JsQCDMp+pRtv5KIxhJvyXMz00jV5KyYW6yfCyZ5BYbhwTC6XlzA1g77q2NWceeXaU3Gbqnwm6KZdBNhBOxvC47nGLDnEVA5h5a2lt/NdpzDPqWsMJ2JlwEgcoJRYnB0cSwhzadVvQhrhJPtZUcVJ7OeM3BVRw3hfES43EtB29FtqD5GxPJaDE/wAKcKCX4fVRcTs0y0xeQ123PYhU1bh7EUjLdNVm1pa62/Zdv6qU8b9FceVewiEmE39qgw4Fp5ggg+6dbVBXPR1pjbmqPUVgAmn0VglY9ySKqnOwiadglgiWVk+x6jtoQnAETEtpCEpgOStSBh4lIcka0YKxhYKS5ESkErBAkl6DnJtxTGA56SSgESxqDarXIssNaoGjzPQcyq2jTJIAG66bw1knwKVx23Xd3dAq449zOfPNQiWFKgGtDRYAQECE8QkkLsPKGoQS4RrGKtoTrQktCdaEoxQcX4rTS0/zLAvPVbbjc2Z5rEPbJ/Rc+TZ6PTr42Rqx5So1KndSa1K6KFFncjRcL09VQCYWyz3MTSpEDnDR9VzjAY8scDGyvMzzr4zQZ2F45G3781SMkkzizQbkn6KupmpuOfhChYYV31gWv0H+ZriD4WULO60CRIMWKRww+q7UfxNHMx32U1+jP8Oi4fiTEUxpe4VBH5wA7+9v1lOtzxjnML2lpbIaN238Fm24nqLcu712TzawR8skK8EWXzmNdSfJFRxMtkAgTAiOu9u9RMXw6z7vTLXPgHSZDTYGQeUn2URlcC4UqnmTgZnaYnv7wqLLF/ZEnhnH6siV8lqMdpDmuMao2MfsH0KaNF7fxNIVtSztoqB7wZA0j8w6EmLzE8uZ6qdgMRTqVHu1BzXWgGenLkAAf7ij44S0weXJD7Izoag+lK0eHyptXWXN0w6zhaReYi1oEnrKijhxzml1N1p2eIItO4U3hkiseoi98GeNJEaCs6+W1GfiYY6i49QokKVNbLqSlohmmgGqSWJPwkBhlFCd0pBCIRtwSSnQgWohGikEJ1wCaLwsYBRtZJQBU/KsGalRrRzIRSsEnSNLwVw/P3zxt+AHr18lsyE1TDKNNrSQ1rREkgD3UHFcUYdn59Z6MBd77e67YpQR5E3LJK0WJCSQsvU45JPZpCP9Tr+wsrjKM8ZXtGlw3ab+YPNFTi3SBLDOKtonwgl6UE5Iq2hOtCQ0J5oSjGP45pEup9IPqs9QwcXN1tuLqE0QeYcPdZR74gKMlyd+CXxorcRhxsoxw8dytzS+88k3i6Mnx2Ck0dikVVejAmU0McG09JBE725k7peMJaI8VAzZhDgOgmeoiY90omRhYylrsLee3pyU/BM+AwACxmSL374UbA0CPS3hCmvZYwYncHbxCAgtmJDjafC/1UqnCr6dUttY9D/hPtxJ5/RKOWAqckPiqGyuU4XSgEkl6AAJkWPofVIpBPtagYk4TMqjLBxI6O7Xvv7q6wXEwa3S5hAj8t78ydj81ngIRVcWGqkckkSlhhL0bbD5nRewtY9pdeJgOBP+k3tbkoeOy1jaTnPhzmgmBYmTYSPn+ixGIqa+UDqd1Y5aagZAc8tOwc4uFr89hbZVWZPaJS6VxXcmQMGx9erWfTfpp0W0wA8gNL6lzJ63aB/lSWB1w5rgRBPZIsdiDsRZSchommyu2q3/AI1V1QllxEANEEco71cYvFsZh2fBZr0kMkumGgS5x6mybshPQnkyY9mc1JBctNWy+zHPbDY1PkDVJEgdAQdwodXK6TnMawmXkxYt0gAEkg7iJvCR4H6ZWPUr2ikKZqVIVnm2RupxDxJMNB3PMxHTwWKzXFVQ7SGkmYte6R45IvHLGWmWlfGgJui5z9gfFJyzJTZ1Yyf5eQ8TzPsrR+IawxsIU7LpMGGwTuasaFR1IjS4tPUWPryUNuZNixVfmmcxEHcgepARFcb4ZeVqkmXuLjuS4k/NKBEKiqY/U4NHiVOwtTW6D+Fu/eei1g7eC0pst4qThaxY4OFiFEbUunQ6U6Is1LOKRFwJ8CgstrQV/Izn8EDcMCdaE2xPNCscJTcVH7kDq4LH6IjxWs4td2G+J+SyDa0AF3opS2duBfETWr6Xyenuk4Z+txPoomLlwn99ylZUSNRienikezq9WV2a4a8zeVV5+/lF4nusrLMQ7UNUXdsPlKr82oaqjfD31f5UxZisDXOmDuAlVZBkyR8vDuUplIATHifrKWaIP+LeyRhRBDtunepFKmOvhKcOBA7k62h1ugMHSoKWGWTNIQpDSgwhsCeBCZanabNRSmE1XdFDqNgEk9rknM1rlgt/lZmpm8k9RyWfJaEfZd5VjxUqhjhEG48BbyWtDABbZcsw+ZBuJpOEzrAIF5BsRHv5LpuGqaqYPVNH8Bmf4KCz2f1n4WpTr0jp1dh43a4i7ZHhIndXwEKq4ipl1E89J1R4b+xKpdEN7HqPElPGimyq403NJMauy5xEAg8yJkCRHervN8xp0jTLNRc6YvAaGgy4k8zbvPz5nTwDazTpdDuQ5H9FHy/i6tSf8N/bDDs/dhaQZBO9wInyhVhlvZDJ01fU2/EVPEfEpmA5rQYf+ZoeLgtN/SYtsq74cXDZOxteCjZxAa4DibRaevMwn2M2M8pPnskyPuL4YLGreyDiccQNo8RCzebZiZkmO+YhbhuG17wQeSRRySjTv8Cm+8y4aneRdKkl+l5ZOODm3/6Bo/OJ7pKjYjPNRBuYIPTYyuuvyzDvEfCp+BY35QqHNeAMPUBLG/Cd1Zt/bsrKKOXzS9lBTx1w5t9UR5laui+AB+56rM4PhY4dzddUvAJdpDIYINu2XTJsYiO9X+DqkmYty/XwUWqZ0qXdGy2pKQFEpuUphTohIPWgj1I0whumFOtKjtKda5dZ5hnuOMYGMYOZJKwmLqEhpncLVfxGaYpnxHyWXwzdWHnm1xChN8npdOkoJkgj7kE7pzhvFg/EG5ER5z+iGNAZQb3AepuVVcN1AcU6kXaQ/S4kbhokOjvuPVL7KeiRmbprM5dpQsdQIrN8bHndOZzimtxNNjTIFQhh6t5I8S/7wTP1UwS9DrKkD1RNdeRb5f4S3NgTG6MNtNu5BhQuUbWJLP3dOkpRgwUcotSIuQCOh6n4dmlsnd23gq/BUfiPDeW58BuruvRn9FqBfJSZnSLgYE+YXO88a6nJAII5Rv3d66q/C/sWVXmOUNMneeRA9UFwWUuKKrhXhwUKYq1b1nif+2D+Vvf1K2OAZFIeZ9SSsvh61QuDBD5MA7EeK1bdoGwsPJMuXZOa7VQNSZxNOQnIROCYQ5ziR9lxen8ju03uBNx5H6KfmeR0cTLwS15H4hz6SNipvGeVmpTBYJfTJd/tjtDx29Fl8ozNzhABPkUv9OuLjONMhYPMH4eqaFQgEHsnkZ2I7itngsxn8W5A9hC5nntVzsS4vaWxAAPQCx89/NWuQYipUJY1wsARq5S4N36XVZR4s5Y5OWn6OlYfGgWBU9uKssXVFfDn7ymY/mF2+oU3B500oGdPRqPiA7gFD4Q6n1KrKWYAqQ3EzsgKO18G129/EkpkYRo2CP7SeaeZVCFBtoJrIT7EgFKlFIV8i5QRa0E1iG3aU60qO0pxrl1nmGa49uxg5ySsbhgfhxy1knwstXx9iNIZa5BHuFj6+JinA3/yoy+x6WD/ADRKxtX4lhMDdYfPMzdh8Qyq3dpI8QRBHot3TrzRaIuRfxFisTxdhQRPRJ7Hl9XRR4ziF7qwqN3aQWg/ULXZZxNTxDwfwvDbtPX/AE9Vzmp1RF5AtY/u6t41VHAs0rtnY2kRvPQJOqfkuaZdxfWpWJ1t6O/FHc5aXLONaLvxk0z33Hf2goyxtHVDNF/w1oGyUFFweNZUE03tcN7OB3UpRaLp2BxTL3pyU2UAltkLYDn/AO0fM/RWXxZVJhsUGtaOV/WSn245P6AWYIQeAVEo4iVIaUKNY1RwbWuLmi5sn2hEUAUKozdiwECEYQJRMRMRSkEbDmVzbNMN9lxGkWpv7TfDmPI/NdRqLJcZZP8AFpEi72dpn1b5j6LUNCVMg4rIaWKpiTf8rhGpp89x3LIuy5+DxADiCHy0OGx236GYVlk+ZVGMLi12holzoMNG1+irOJ88bX0Bt9JJLtt7QE0L0Nn7KtbOwZLiBXotmC4CHA8+9Qcw4VpuJLRpPdZYfhXikgBpdpqN2Mxr/wDbu5rd4PjKm7s1hpO2oCR5jcKhxPjlGcxmBqUDJEt6jl4pujm55FbN2Ko1B2KjHj+ofJZPPslpCXte1h3ILhB9UvaPHL+j9DNp3Km0sYCslg8WCOyQe/UPorOi89R5JSto0lPEhONqKip14UhmNWA2WvxkFX/bB1RLGOmhycaUwCnGuXYeUUXGmFDqbH82uj1WHogEuB33C6HxOycLU5wNXoVy8VNNQH+YEfooz2d/Tu4E9lTSD3T7rOcSM1NPSFc1yXENmNUD3UHiOm1lN3QNMeKmdLqjm1S1u9Idcpx5lMvN11njsIhEj1ILGFUqzmmWkg9QSD3bK5wXGeJp/n1iI0vAI9d/dUZCBCDSewqTWjaYP+I5j72kCbXYYnyP6qzw/HNBxAJc0mNxYE8tQ6dVzdFKR4osqs80dYwmasqjsVGnVMCbmN7bqzw7iFxZtQi4MHqLQtdwZxRoIo1T2T+BxP4SeRJ5FTeKtF4dRfDOlUqqmUcQqukpVJ6izoLD4yDHKIXnl6pbSeaFmJ1NyWVGolSmojCHuULFst1UyqodUoiPgzrME2a1MwG1WObfbtD6G48AuUlkGDuLHxC6HxdmLqOktE6gRPQiP1XP39VSGhctOg6QurrCZ08WdDwLDVMjwcL+sqjDk19phyerJKSWzVU+JG0zam6f6gR8goGYY51d1ufUkwqh9ebo6WKIMhY3xsd0PpvBBvK0mHzCNzPfKzv2kEyVJo4hK1ZVUaujmCf+1jqssMVGxT9PHz3fvqhQrbRovtPeiVH9s7/dBahe89BhKCQjBXScIqrTDmlp2cCD5rjfElL4EibMcb/0ldR4lzkYXC1ax/K06e9xs0esLztmGcVKw7bpAue896SUe7RbFk7Ls2tLEaxrFxYg+6oOMOIiZpCI3J7uiPhjPGtwz21P+nPiQ4S33WRxNYvcSdyZQUeSuTNcOPYlriTKIlG1FsqHIJciRMuUtwWMIB+ZStX6oiERWMGHIyEkoErGBFkZt8/RE4oc/JYx0Tgrif4jRRqHtgdhx/MByPePktjTd3rh1KuWuDmmC0ggjuXT+Hc++OybB4HaH1HcVzZYVyjsw5L+LNVSfeykgWVfhHqeFA6h1ncn2usmKZTjXImHXmyg1ApNVyjlOhWYP+JFMii1w/K8T4OBHzAXN3Y1y7VxNl4r0n0z+ZpA7ju0+oC4fUZBIO4MHxCvi1RyZ7TTQ4cU5NF5JSUumLqtHNbY+wp0FJDYSlM6EOtcnqb1FCVqWobuomh6HxFEa9OtlahlIc+IjTSJA1nqZBBAugT0VTjOY/xozoaKWGBuT8R/gLNHrPouSnaFd8a5wcTjKtQbF2lv9LbD5T5qiIi3Moowl0NB77KOU5Wf7JoIGFzZM1Hyl1XJNNl1jDjGQECEbykFyxhBd2ksBNFLDljCtKSje5EwQsYBQASwOaS56xhP1VlkeauoVWuBsLRO45hVYMpWqEGrQU6dnaMvx7KrWuYSdV//AKrugbLlnA+aHVoOzv8AyG58Nl0nCVSR3LinHtdHpYpdysnXTtEdVHa9PMclHYdZyjz1TtR90hOhGQsTuuNcXYT4eMqtGxdqH+8B3zJXZcUbrk3H/wDzh/ob8irY9kM/0M2g0oIl0HES2VQUqVEYpDUjRVNsWHJWpNowsGx1joTzXyo7SnA5AZMfQTYKCFD2eplQ8c5qcPgazx+It0N8X9mfdBBUOU89VjpvzKiOdafL9UEEwBpyDEEEoRMJxth4oILGEPcmi5GgsASltCCCxhSDRdBBYIb3JAYggiYDjCQBKCCBjQcKGKnff5Lq2VP7IQQXLm2dvT6JpckuroILnOpjL3hKo1kEE8SbGsY+65BxhideMqn+Uhn9og+8o0F1YzlzaKREggrHKGCn2lBBBjJitSEoIJRw5S2uQQWMLQQQS2Of/9k="/>
          <p:cNvSpPr>
            <a:spLocks noChangeAspect="1" noChangeArrowheads="1"/>
          </p:cNvSpPr>
          <p:nvPr/>
        </p:nvSpPr>
        <p:spPr bwMode="auto">
          <a:xfrm>
            <a:off x="1311276" y="-769938"/>
            <a:ext cx="2620963" cy="1609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800"/>
              </a:spcBef>
              <a:buClr>
                <a:schemeClr val="tx1"/>
              </a:buClr>
              <a:buSzPct val="100000"/>
              <a:buFont typeface="Arial" panose="020B0604020202020204" pitchFamily="34" charset="0"/>
              <a:buChar char="▪"/>
              <a:defRPr sz="2400">
                <a:solidFill>
                  <a:srgbClr val="FF0000"/>
                </a:solidFill>
                <a:latin typeface="Euphemia" panose="020B0503040102020104" pitchFamily="34" charset="0"/>
              </a:defRPr>
            </a:lvl1pPr>
            <a:lvl2pPr marL="742950" indent="-285750">
              <a:lnSpc>
                <a:spcPct val="90000"/>
              </a:lnSpc>
              <a:spcBef>
                <a:spcPts val="1000"/>
              </a:spcBef>
              <a:buClr>
                <a:schemeClr val="tx1"/>
              </a:buClr>
              <a:buSzPct val="100000"/>
              <a:buFont typeface="Arial" panose="020B0604020202020204" pitchFamily="34" charset="0"/>
              <a:buChar char="–"/>
              <a:defRPr sz="2000">
                <a:solidFill>
                  <a:srgbClr val="FF0000"/>
                </a:solidFill>
                <a:latin typeface="Euphemia" panose="020B0503040102020104" pitchFamily="34" charset="0"/>
              </a:defRPr>
            </a:lvl2pPr>
            <a:lvl3pPr marL="1143000" indent="-228600">
              <a:lnSpc>
                <a:spcPct val="90000"/>
              </a:lnSpc>
              <a:spcBef>
                <a:spcPts val="800"/>
              </a:spcBef>
              <a:buClr>
                <a:schemeClr val="tx1"/>
              </a:buClr>
              <a:buSzPct val="100000"/>
              <a:buFont typeface="Arial" panose="020B0604020202020204" pitchFamily="34" charset="0"/>
              <a:buChar char="▪"/>
              <a:defRPr>
                <a:solidFill>
                  <a:srgbClr val="FF0000"/>
                </a:solidFill>
                <a:latin typeface="Euphemia" panose="020B0503040102020104" pitchFamily="34" charset="0"/>
              </a:defRPr>
            </a:lvl3pPr>
            <a:lvl4pPr marL="16002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4pPr>
            <a:lvl5pPr marL="20574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5pPr>
            <a:lvl6pPr marL="25146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6pPr>
            <a:lvl7pPr marL="29718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7pPr>
            <a:lvl8pPr marL="34290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8pPr>
            <a:lvl9pPr marL="38862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9pPr>
          </a:lstStyle>
          <a:p>
            <a:pPr eaLnBrk="1" hangingPunct="1">
              <a:lnSpc>
                <a:spcPct val="100000"/>
              </a:lnSpc>
              <a:spcBef>
                <a:spcPct val="0"/>
              </a:spcBef>
              <a:buClrTx/>
              <a:buSzTx/>
              <a:buFontTx/>
              <a:buNone/>
            </a:pPr>
            <a:endParaRPr lang="en-AU" altLang="en-US" sz="1800">
              <a:solidFill>
                <a:schemeClr val="tx1"/>
              </a:solidFill>
            </a:endParaRPr>
          </a:p>
        </p:txBody>
      </p:sp>
      <p:pic>
        <p:nvPicPr>
          <p:cNvPr id="3074" name="Picture 2" descr="Image result for dad bod wa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239" y="235612"/>
            <a:ext cx="5561252" cy="371135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dad bod wa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1725" y="4383273"/>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006292"/>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9" descr="http://www.google.com.au/url?sa=i&amp;source=images&amp;cd=&amp;ved=0CAUQjBw&amp;url=http%3A%2F%2Fwww.kenslovenotes.com%2Fsitebuilder%2Fimages%2F81382-Royalty-Free-RF-Clipart-Illustration-Of-A-Blank-White-Board-Menu2-787x1144.jpg&amp;ei=6P9zVLSBNs7Z8gX_yoGwCw&amp;psig=AFQjCNGx3cOkhsIoXQuKKH9rQRdsTa1C4w&amp;ust=14169746969578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2573" y="628281"/>
            <a:ext cx="3871234" cy="5623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6"/>
          <p:cNvSpPr>
            <a:spLocks noChangeArrowheads="1"/>
          </p:cNvSpPr>
          <p:nvPr/>
        </p:nvSpPr>
        <p:spPr bwMode="auto">
          <a:xfrm>
            <a:off x="748768" y="579346"/>
            <a:ext cx="533558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a:lnSpc>
                <a:spcPct val="90000"/>
              </a:lnSpc>
              <a:spcBef>
                <a:spcPts val="1800"/>
              </a:spcBef>
              <a:buClr>
                <a:schemeClr val="tx1"/>
              </a:buClr>
              <a:buSzPct val="100000"/>
              <a:buFont typeface="Arial" panose="020B0604020202020204" pitchFamily="34" charset="0"/>
              <a:buChar char="▪"/>
              <a:defRPr sz="2400">
                <a:solidFill>
                  <a:srgbClr val="FF0000"/>
                </a:solidFill>
                <a:latin typeface="Euphemia" panose="020B0503040102020104" pitchFamily="34" charset="0"/>
              </a:defRPr>
            </a:lvl1pPr>
            <a:lvl2pPr marL="742950" indent="-285750">
              <a:lnSpc>
                <a:spcPct val="90000"/>
              </a:lnSpc>
              <a:spcBef>
                <a:spcPts val="1000"/>
              </a:spcBef>
              <a:buClr>
                <a:schemeClr val="tx1"/>
              </a:buClr>
              <a:buSzPct val="100000"/>
              <a:buFont typeface="Arial" panose="020B0604020202020204" pitchFamily="34" charset="0"/>
              <a:buChar char="–"/>
              <a:defRPr sz="2000">
                <a:solidFill>
                  <a:srgbClr val="FF0000"/>
                </a:solidFill>
                <a:latin typeface="Euphemia" panose="020B0503040102020104" pitchFamily="34" charset="0"/>
              </a:defRPr>
            </a:lvl2pPr>
            <a:lvl3pPr marL="1143000" indent="-228600">
              <a:lnSpc>
                <a:spcPct val="90000"/>
              </a:lnSpc>
              <a:spcBef>
                <a:spcPts val="800"/>
              </a:spcBef>
              <a:buClr>
                <a:schemeClr val="tx1"/>
              </a:buClr>
              <a:buSzPct val="100000"/>
              <a:buFont typeface="Arial" panose="020B0604020202020204" pitchFamily="34" charset="0"/>
              <a:buChar char="▪"/>
              <a:defRPr>
                <a:solidFill>
                  <a:srgbClr val="FF0000"/>
                </a:solidFill>
                <a:latin typeface="Euphemia" panose="020B0503040102020104" pitchFamily="34" charset="0"/>
              </a:defRPr>
            </a:lvl3pPr>
            <a:lvl4pPr marL="16002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4pPr>
            <a:lvl5pPr marL="20574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5pPr>
            <a:lvl6pPr marL="25146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6pPr>
            <a:lvl7pPr marL="29718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7pPr>
            <a:lvl8pPr marL="34290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8pPr>
            <a:lvl9pPr marL="38862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9pPr>
          </a:lstStyle>
          <a:p>
            <a:pPr eaLnBrk="1" hangingPunct="1">
              <a:buClr>
                <a:srgbClr val="404040"/>
              </a:buClr>
              <a:buFontTx/>
              <a:buNone/>
            </a:pPr>
            <a:r>
              <a:rPr lang="en-AU" altLang="en-US" sz="3800" dirty="0">
                <a:solidFill>
                  <a:srgbClr val="0070C0"/>
                </a:solidFill>
                <a:latin typeface="Calibri" panose="020F0502020204030204" pitchFamily="34" charset="0"/>
                <a:sym typeface="Wingdings 2" panose="05020102010507070707" pitchFamily="18" charset="2"/>
              </a:rPr>
              <a:t></a:t>
            </a:r>
            <a:r>
              <a:rPr lang="en-AU" altLang="en-US" sz="2800" b="1" dirty="0">
                <a:solidFill>
                  <a:srgbClr val="0070C0"/>
                </a:solidFill>
                <a:latin typeface="Calibri" panose="020F0502020204030204" pitchFamily="34" charset="0"/>
                <a:sym typeface="Wingdings" panose="05000000000000000000" pitchFamily="2" charset="2"/>
              </a:rPr>
              <a:t> </a:t>
            </a:r>
            <a:r>
              <a:rPr lang="en-AU" altLang="en-US" sz="2800" dirty="0">
                <a:solidFill>
                  <a:srgbClr val="0070C0"/>
                </a:solidFill>
                <a:latin typeface="Calibri" panose="020F0502020204030204" pitchFamily="34" charset="0"/>
                <a:sym typeface="Wingdings" panose="05000000000000000000" pitchFamily="2" charset="2"/>
              </a:rPr>
              <a:t>THINK ABOUT WHAT YOU EAT</a:t>
            </a:r>
            <a:r>
              <a:rPr lang="en-AU" altLang="en-US" sz="2800" dirty="0">
                <a:solidFill>
                  <a:srgbClr val="0070C0"/>
                </a:solidFill>
                <a:latin typeface="Calibri" panose="020F0502020204030204" pitchFamily="34" charset="0"/>
              </a:rPr>
              <a:t> </a:t>
            </a:r>
          </a:p>
        </p:txBody>
      </p:sp>
      <p:pic>
        <p:nvPicPr>
          <p:cNvPr id="5" name="Picture 4"/>
          <p:cNvPicPr>
            <a:picLocks noChangeAspect="1"/>
          </p:cNvPicPr>
          <p:nvPr/>
        </p:nvPicPr>
        <p:blipFill>
          <a:blip r:embed="rId3"/>
          <a:stretch>
            <a:fillRect/>
          </a:stretch>
        </p:blipFill>
        <p:spPr>
          <a:xfrm>
            <a:off x="561753" y="2243118"/>
            <a:ext cx="5522602" cy="2899366"/>
          </a:xfrm>
          <a:prstGeom prst="rect">
            <a:avLst/>
          </a:prstGeom>
        </p:spPr>
      </p:pic>
      <p:sp>
        <p:nvSpPr>
          <p:cNvPr id="8" name="Rectangle 7"/>
          <p:cNvSpPr/>
          <p:nvPr/>
        </p:nvSpPr>
        <p:spPr>
          <a:xfrm>
            <a:off x="7336465" y="1622840"/>
            <a:ext cx="3700130" cy="4262705"/>
          </a:xfrm>
          <a:prstGeom prst="rect">
            <a:avLst/>
          </a:prstGeom>
        </p:spPr>
        <p:txBody>
          <a:bodyPr wrap="square">
            <a:spAutoFit/>
          </a:bodyPr>
          <a:lstStyle/>
          <a:p>
            <a:pPr algn="ctr">
              <a:spcBef>
                <a:spcPts val="600"/>
              </a:spcBef>
              <a:buClr>
                <a:srgbClr val="FF0000"/>
              </a:buClr>
              <a:buNone/>
            </a:pPr>
            <a:r>
              <a:rPr lang="en-AU" altLang="en-US" b="1" dirty="0">
                <a:latin typeface="Calibri" panose="020F0502020204030204" pitchFamily="34" charset="0"/>
                <a:ea typeface="Calibri" panose="020F0502020204030204" pitchFamily="34" charset="0"/>
                <a:cs typeface="Calibri" panose="020F0502020204030204" pitchFamily="34" charset="0"/>
              </a:rPr>
              <a:t>Eat more fish and less red meat</a:t>
            </a:r>
          </a:p>
          <a:p>
            <a:pPr algn="ctr">
              <a:spcBef>
                <a:spcPts val="600"/>
              </a:spcBef>
              <a:buClr>
                <a:srgbClr val="FF0000"/>
              </a:buClr>
              <a:buNone/>
            </a:pPr>
            <a:r>
              <a:rPr lang="en-AU" altLang="en-US" b="1" dirty="0">
                <a:latin typeface="Calibri" panose="020F0502020204030204" pitchFamily="34" charset="0"/>
                <a:ea typeface="Calibri" panose="020F0502020204030204" pitchFamily="34" charset="0"/>
                <a:cs typeface="Calibri" panose="020F0502020204030204" pitchFamily="34" charset="0"/>
              </a:rPr>
              <a:t>Don’t eat fat on meat</a:t>
            </a:r>
          </a:p>
          <a:p>
            <a:pPr algn="ctr">
              <a:spcBef>
                <a:spcPts val="600"/>
              </a:spcBef>
              <a:buClr>
                <a:srgbClr val="FF0000"/>
              </a:buClr>
            </a:pPr>
            <a:r>
              <a:rPr lang="en-AU" altLang="en-US" b="1" dirty="0">
                <a:latin typeface="Calibri" panose="020F0502020204030204" pitchFamily="34" charset="0"/>
                <a:ea typeface="Calibri" panose="020F0502020204030204" pitchFamily="34" charset="0"/>
                <a:cs typeface="Calibri" panose="020F0502020204030204" pitchFamily="34" charset="0"/>
              </a:rPr>
              <a:t>Eat less processed food in general</a:t>
            </a:r>
          </a:p>
          <a:p>
            <a:pPr algn="ctr">
              <a:spcBef>
                <a:spcPts val="600"/>
              </a:spcBef>
              <a:buClr>
                <a:srgbClr val="FF0000"/>
              </a:buClr>
              <a:buNone/>
            </a:pPr>
            <a:r>
              <a:rPr lang="en-AU" altLang="en-US" b="1" dirty="0">
                <a:latin typeface="Calibri" panose="020F0502020204030204" pitchFamily="34" charset="0"/>
                <a:ea typeface="Calibri" panose="020F0502020204030204" pitchFamily="34" charset="0"/>
                <a:cs typeface="Calibri" panose="020F0502020204030204" pitchFamily="34" charset="0"/>
              </a:rPr>
              <a:t>5 vegetables 2 fruit potions daily</a:t>
            </a:r>
          </a:p>
          <a:p>
            <a:pPr algn="ctr">
              <a:spcBef>
                <a:spcPts val="600"/>
              </a:spcBef>
              <a:buClr>
                <a:srgbClr val="FF0000"/>
              </a:buClr>
              <a:buNone/>
            </a:pPr>
            <a:r>
              <a:rPr lang="en-AU" altLang="en-US" b="1" dirty="0">
                <a:latin typeface="Calibri" panose="020F0502020204030204" pitchFamily="34" charset="0"/>
                <a:ea typeface="Calibri" panose="020F0502020204030204" pitchFamily="34" charset="0"/>
                <a:cs typeface="Calibri" panose="020F0502020204030204" pitchFamily="34" charset="0"/>
              </a:rPr>
              <a:t>Consider healthy snack options </a:t>
            </a:r>
          </a:p>
          <a:p>
            <a:pPr algn="ctr">
              <a:spcBef>
                <a:spcPts val="600"/>
              </a:spcBef>
              <a:buClr>
                <a:srgbClr val="FF0000"/>
              </a:buClr>
              <a:buNone/>
            </a:pPr>
            <a:r>
              <a:rPr lang="en-AU" altLang="en-US" b="1" dirty="0">
                <a:latin typeface="Calibri" panose="020F0502020204030204" pitchFamily="34" charset="0"/>
                <a:ea typeface="Calibri" panose="020F0502020204030204" pitchFamily="34" charset="0"/>
                <a:cs typeface="Calibri" panose="020F0502020204030204" pitchFamily="34" charset="0"/>
              </a:rPr>
              <a:t>like baked chips not fried</a:t>
            </a:r>
          </a:p>
          <a:p>
            <a:pPr algn="ctr">
              <a:spcBef>
                <a:spcPts val="600"/>
              </a:spcBef>
              <a:buClr>
                <a:srgbClr val="FF0000"/>
              </a:buClr>
              <a:buNone/>
            </a:pPr>
            <a:r>
              <a:rPr lang="en-AU" altLang="en-US" b="1" dirty="0">
                <a:latin typeface="Calibri" panose="020F0502020204030204" pitchFamily="34" charset="0"/>
                <a:ea typeface="Calibri" panose="020F0502020204030204" pitchFamily="34" charset="0"/>
                <a:cs typeface="Calibri" panose="020F0502020204030204" pitchFamily="34" charset="0"/>
              </a:rPr>
              <a:t>Don’t eat bad food when you </a:t>
            </a:r>
          </a:p>
          <a:p>
            <a:pPr algn="ctr">
              <a:spcBef>
                <a:spcPts val="600"/>
              </a:spcBef>
              <a:buClr>
                <a:srgbClr val="FF0000"/>
              </a:buClr>
              <a:buNone/>
            </a:pPr>
            <a:r>
              <a:rPr lang="en-AU" altLang="en-US" b="1" dirty="0">
                <a:latin typeface="Calibri" panose="020F0502020204030204" pitchFamily="34" charset="0"/>
                <a:ea typeface="Calibri" panose="020F0502020204030204" pitchFamily="34" charset="0"/>
                <a:cs typeface="Calibri" panose="020F0502020204030204" pitchFamily="34" charset="0"/>
              </a:rPr>
              <a:t>feel bad/low</a:t>
            </a:r>
            <a:endParaRPr lang="en-AU" altLang="en-US" dirty="0">
              <a:latin typeface="Calibri" panose="020F0502020204030204" pitchFamily="34" charset="0"/>
              <a:ea typeface="Calibri" panose="020F0502020204030204" pitchFamily="34" charset="0"/>
              <a:cs typeface="Calibri" panose="020F0502020204030204" pitchFamily="34" charset="0"/>
            </a:endParaRPr>
          </a:p>
          <a:p>
            <a:pPr algn="ctr">
              <a:spcBef>
                <a:spcPts val="600"/>
              </a:spcBef>
              <a:buClr>
                <a:srgbClr val="FF0000"/>
              </a:buClr>
            </a:pPr>
            <a:r>
              <a:rPr lang="en-AU" altLang="en-US" b="1" dirty="0">
                <a:latin typeface="Calibri" panose="020F0502020204030204" pitchFamily="34" charset="0"/>
                <a:ea typeface="Calibri" panose="020F0502020204030204" pitchFamily="34" charset="0"/>
                <a:cs typeface="Calibri" panose="020F0502020204030204" pitchFamily="34" charset="0"/>
              </a:rPr>
              <a:t>If you are overweight </a:t>
            </a:r>
          </a:p>
          <a:p>
            <a:pPr algn="ctr">
              <a:spcBef>
                <a:spcPts val="600"/>
              </a:spcBef>
              <a:buClr>
                <a:srgbClr val="FF0000"/>
              </a:buClr>
            </a:pPr>
            <a:r>
              <a:rPr lang="en-AU" altLang="en-US" b="1" dirty="0">
                <a:latin typeface="Calibri" panose="020F0502020204030204" pitchFamily="34" charset="0"/>
                <a:ea typeface="Calibri" panose="020F0502020204030204" pitchFamily="34" charset="0"/>
                <a:cs typeface="Calibri" panose="020F0502020204030204" pitchFamily="34" charset="0"/>
              </a:rPr>
              <a:t>try to eat less or smaller </a:t>
            </a:r>
          </a:p>
          <a:p>
            <a:pPr algn="ctr">
              <a:spcBef>
                <a:spcPts val="600"/>
              </a:spcBef>
              <a:buClr>
                <a:srgbClr val="FF0000"/>
              </a:buClr>
            </a:pPr>
            <a:r>
              <a:rPr lang="en-AU" altLang="en-US" b="1" dirty="0">
                <a:latin typeface="Calibri" panose="020F0502020204030204" pitchFamily="34" charset="0"/>
                <a:ea typeface="Calibri" panose="020F0502020204030204" pitchFamily="34" charset="0"/>
                <a:cs typeface="Calibri" panose="020F0502020204030204" pitchFamily="34" charset="0"/>
              </a:rPr>
              <a:t>      meals more often</a:t>
            </a:r>
          </a:p>
          <a:p>
            <a:pPr algn="ctr">
              <a:spcBef>
                <a:spcPts val="600"/>
              </a:spcBef>
              <a:buClr>
                <a:srgbClr val="FF0000"/>
              </a:buClr>
            </a:pPr>
            <a:r>
              <a:rPr lang="en-AU" altLang="en-US" b="1" dirty="0">
                <a:latin typeface="Calibri" panose="020F0502020204030204" pitchFamily="34" charset="0"/>
                <a:ea typeface="Calibri" panose="020F0502020204030204" pitchFamily="34" charset="0"/>
                <a:cs typeface="Calibri" panose="020F0502020204030204" pitchFamily="34" charset="0"/>
              </a:rPr>
              <a:t>Avoid dieting</a:t>
            </a:r>
          </a:p>
        </p:txBody>
      </p:sp>
    </p:spTree>
    <p:extLst>
      <p:ext uri="{BB962C8B-B14F-4D97-AF65-F5344CB8AC3E}">
        <p14:creationId xmlns:p14="http://schemas.microsoft.com/office/powerpoint/2010/main" val="4254332008"/>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illustrating fruit and vegetable ser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600" y="2029037"/>
            <a:ext cx="3297688" cy="216763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02372" y="1390679"/>
            <a:ext cx="6702056" cy="3785652"/>
          </a:xfrm>
          <a:prstGeom prst="rect">
            <a:avLst/>
          </a:prstGeom>
        </p:spPr>
        <p:txBody>
          <a:bodyPr wrap="square">
            <a:spAutoFit/>
          </a:bodyPr>
          <a:lstStyle/>
          <a:p>
            <a:r>
              <a:rPr lang="en-AU" sz="2000" dirty="0">
                <a:solidFill>
                  <a:srgbClr val="000000"/>
                </a:solidFill>
                <a:latin typeface="Calibri" panose="020F0502020204030204" pitchFamily="34" charset="0"/>
              </a:rPr>
              <a:t>A serve of fruit is:</a:t>
            </a:r>
          </a:p>
          <a:p>
            <a:pPr marL="742950" lvl="1" indent="-285750">
              <a:buFont typeface="Arial" panose="020B0604020202020204" pitchFamily="34" charset="0"/>
              <a:buChar char="•"/>
            </a:pPr>
            <a:r>
              <a:rPr lang="en-AU" sz="2000" dirty="0">
                <a:solidFill>
                  <a:srgbClr val="000000"/>
                </a:solidFill>
                <a:latin typeface="Calibri" panose="020F0502020204030204" pitchFamily="34" charset="0"/>
              </a:rPr>
              <a:t>1 medium piece, </a:t>
            </a:r>
            <a:r>
              <a:rPr lang="en-AU" sz="2000" dirty="0" err="1">
                <a:solidFill>
                  <a:srgbClr val="000000"/>
                </a:solidFill>
                <a:latin typeface="Calibri" panose="020F0502020204030204" pitchFamily="34" charset="0"/>
              </a:rPr>
              <a:t>eg</a:t>
            </a:r>
            <a:r>
              <a:rPr lang="en-AU" sz="2000" dirty="0">
                <a:solidFill>
                  <a:srgbClr val="000000"/>
                </a:solidFill>
                <a:latin typeface="Calibri" panose="020F0502020204030204" pitchFamily="34" charset="0"/>
              </a:rPr>
              <a:t>, apple, banana, orange, pear</a:t>
            </a:r>
          </a:p>
          <a:p>
            <a:pPr marL="742950" lvl="1" indent="-285750">
              <a:buFont typeface="Arial" panose="020B0604020202020204" pitchFamily="34" charset="0"/>
              <a:buChar char="•"/>
            </a:pPr>
            <a:r>
              <a:rPr lang="en-AU" sz="2000" dirty="0">
                <a:solidFill>
                  <a:srgbClr val="000000"/>
                </a:solidFill>
                <a:latin typeface="Calibri" panose="020F0502020204030204" pitchFamily="34" charset="0"/>
              </a:rPr>
              <a:t>2 small pieces, </a:t>
            </a:r>
            <a:r>
              <a:rPr lang="en-AU" sz="2000" dirty="0" err="1">
                <a:solidFill>
                  <a:srgbClr val="000000"/>
                </a:solidFill>
                <a:latin typeface="Calibri" panose="020F0502020204030204" pitchFamily="34" charset="0"/>
              </a:rPr>
              <a:t>eg</a:t>
            </a:r>
            <a:r>
              <a:rPr lang="en-AU" sz="2000" dirty="0">
                <a:solidFill>
                  <a:srgbClr val="000000"/>
                </a:solidFill>
                <a:latin typeface="Calibri" panose="020F0502020204030204" pitchFamily="34" charset="0"/>
              </a:rPr>
              <a:t>, apricots, kiwi fruit, plums</a:t>
            </a:r>
          </a:p>
          <a:p>
            <a:pPr marL="742950" lvl="1" indent="-285750">
              <a:buFont typeface="Arial" panose="020B0604020202020204" pitchFamily="34" charset="0"/>
              <a:buChar char="•"/>
            </a:pPr>
            <a:r>
              <a:rPr lang="en-AU" sz="2000" dirty="0">
                <a:solidFill>
                  <a:srgbClr val="000000"/>
                </a:solidFill>
                <a:latin typeface="Calibri" panose="020F0502020204030204" pitchFamily="34" charset="0"/>
              </a:rPr>
              <a:t>1 cup diced pieces or canned fruit</a:t>
            </a:r>
          </a:p>
          <a:p>
            <a:pPr marL="742950" lvl="1" indent="-285750">
              <a:buFont typeface="Arial" panose="020B0604020202020204" pitchFamily="34" charset="0"/>
              <a:buChar char="•"/>
            </a:pPr>
            <a:r>
              <a:rPr lang="en-AU" sz="2000" dirty="0">
                <a:solidFill>
                  <a:srgbClr val="000000"/>
                </a:solidFill>
                <a:latin typeface="Calibri" panose="020F0502020204030204" pitchFamily="34" charset="0"/>
              </a:rPr>
              <a:t>1/2 cup juice</a:t>
            </a:r>
          </a:p>
          <a:p>
            <a:pPr marL="742950" lvl="1" indent="-285750">
              <a:buFont typeface="Arial" panose="020B0604020202020204" pitchFamily="34" charset="0"/>
              <a:buChar char="•"/>
            </a:pPr>
            <a:r>
              <a:rPr lang="en-AU" sz="2000" dirty="0">
                <a:solidFill>
                  <a:srgbClr val="000000"/>
                </a:solidFill>
                <a:latin typeface="Calibri" panose="020F0502020204030204" pitchFamily="34" charset="0"/>
              </a:rPr>
              <a:t>dried fruit, </a:t>
            </a:r>
            <a:r>
              <a:rPr lang="en-AU" sz="2000" dirty="0" err="1">
                <a:solidFill>
                  <a:srgbClr val="000000"/>
                </a:solidFill>
                <a:latin typeface="Calibri" panose="020F0502020204030204" pitchFamily="34" charset="0"/>
              </a:rPr>
              <a:t>eg</a:t>
            </a:r>
            <a:r>
              <a:rPr lang="en-AU" sz="2000" dirty="0">
                <a:solidFill>
                  <a:srgbClr val="000000"/>
                </a:solidFill>
                <a:latin typeface="Calibri" panose="020F0502020204030204" pitchFamily="34" charset="0"/>
              </a:rPr>
              <a:t>, 4 dried apricot halves, 1 1/2 tablespoons sultanas.</a:t>
            </a:r>
          </a:p>
          <a:p>
            <a:r>
              <a:rPr lang="en-AU" sz="2000" dirty="0">
                <a:solidFill>
                  <a:srgbClr val="000000"/>
                </a:solidFill>
                <a:latin typeface="Calibri" panose="020F0502020204030204" pitchFamily="34" charset="0"/>
              </a:rPr>
              <a:t>A serve of vegetables or legumes is:</a:t>
            </a:r>
          </a:p>
          <a:p>
            <a:pPr marL="742950" lvl="1" indent="-285750">
              <a:buFont typeface="Arial" panose="020B0604020202020204" pitchFamily="34" charset="0"/>
              <a:buChar char="•"/>
            </a:pPr>
            <a:r>
              <a:rPr lang="en-AU" sz="2000" dirty="0">
                <a:solidFill>
                  <a:srgbClr val="000000"/>
                </a:solidFill>
                <a:latin typeface="Calibri" panose="020F0502020204030204" pitchFamily="34" charset="0"/>
              </a:rPr>
              <a:t>1/2 cup cooked vegetables</a:t>
            </a:r>
          </a:p>
          <a:p>
            <a:pPr marL="742950" lvl="1" indent="-285750">
              <a:buFont typeface="Arial" panose="020B0604020202020204" pitchFamily="34" charset="0"/>
              <a:buChar char="•"/>
            </a:pPr>
            <a:r>
              <a:rPr lang="en-AU" sz="2000" dirty="0">
                <a:solidFill>
                  <a:srgbClr val="000000"/>
                </a:solidFill>
                <a:latin typeface="Calibri" panose="020F0502020204030204" pitchFamily="34" charset="0"/>
              </a:rPr>
              <a:t>1/2 cup cooked dried beans, peas or lentils</a:t>
            </a:r>
          </a:p>
          <a:p>
            <a:pPr marL="742950" lvl="1" indent="-285750">
              <a:buFont typeface="Arial" panose="020B0604020202020204" pitchFamily="34" charset="0"/>
              <a:buChar char="•"/>
            </a:pPr>
            <a:r>
              <a:rPr lang="en-AU" sz="2000" dirty="0">
                <a:solidFill>
                  <a:srgbClr val="000000"/>
                </a:solidFill>
                <a:latin typeface="Calibri" panose="020F0502020204030204" pitchFamily="34" charset="0"/>
              </a:rPr>
              <a:t>1 cup salad vegetables</a:t>
            </a:r>
          </a:p>
          <a:p>
            <a:pPr marL="742950" lvl="1" indent="-285750">
              <a:buFont typeface="Arial" panose="020B0604020202020204" pitchFamily="34" charset="0"/>
              <a:buChar char="•"/>
            </a:pPr>
            <a:r>
              <a:rPr lang="en-AU" sz="2000" dirty="0">
                <a:solidFill>
                  <a:srgbClr val="000000"/>
                </a:solidFill>
                <a:latin typeface="Calibri" panose="020F0502020204030204" pitchFamily="34" charset="0"/>
              </a:rPr>
              <a:t>1 potato.</a:t>
            </a:r>
          </a:p>
        </p:txBody>
      </p:sp>
    </p:spTree>
    <p:extLst>
      <p:ext uri="{BB962C8B-B14F-4D97-AF65-F5344CB8AC3E}">
        <p14:creationId xmlns:p14="http://schemas.microsoft.com/office/powerpoint/2010/main" val="3416316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dassa.sa.gov.au/webdata/resources/images/Standard_Drink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202" y="981075"/>
            <a:ext cx="3743325"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5"/>
          <p:cNvSpPr>
            <a:spLocks noChangeArrowheads="1"/>
          </p:cNvSpPr>
          <p:nvPr/>
        </p:nvSpPr>
        <p:spPr bwMode="auto">
          <a:xfrm>
            <a:off x="1670604" y="3573059"/>
            <a:ext cx="2160587" cy="708025"/>
          </a:xfrm>
          <a:prstGeom prst="rect">
            <a:avLst/>
          </a:prstGeom>
          <a:noFill/>
          <a:ln w="15875">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800"/>
              </a:spcBef>
              <a:buClr>
                <a:schemeClr val="tx1"/>
              </a:buClr>
              <a:buSzPct val="100000"/>
              <a:buFont typeface="Arial" panose="020B0604020202020204" pitchFamily="34" charset="0"/>
              <a:buChar char="▪"/>
              <a:defRPr sz="2400">
                <a:solidFill>
                  <a:srgbClr val="FF0000"/>
                </a:solidFill>
                <a:latin typeface="Euphemia" panose="020B0503040102020104" pitchFamily="34" charset="0"/>
              </a:defRPr>
            </a:lvl1pPr>
            <a:lvl2pPr marL="742950" indent="-285750">
              <a:lnSpc>
                <a:spcPct val="90000"/>
              </a:lnSpc>
              <a:spcBef>
                <a:spcPts val="1000"/>
              </a:spcBef>
              <a:buClr>
                <a:schemeClr val="tx1"/>
              </a:buClr>
              <a:buSzPct val="100000"/>
              <a:buFont typeface="Arial" panose="020B0604020202020204" pitchFamily="34" charset="0"/>
              <a:buChar char="–"/>
              <a:defRPr sz="2000">
                <a:solidFill>
                  <a:srgbClr val="FF0000"/>
                </a:solidFill>
                <a:latin typeface="Euphemia" panose="020B0503040102020104" pitchFamily="34" charset="0"/>
              </a:defRPr>
            </a:lvl2pPr>
            <a:lvl3pPr marL="1143000" indent="-228600">
              <a:lnSpc>
                <a:spcPct val="90000"/>
              </a:lnSpc>
              <a:spcBef>
                <a:spcPts val="800"/>
              </a:spcBef>
              <a:buClr>
                <a:schemeClr val="tx1"/>
              </a:buClr>
              <a:buSzPct val="100000"/>
              <a:buFont typeface="Arial" panose="020B0604020202020204" pitchFamily="34" charset="0"/>
              <a:buChar char="▪"/>
              <a:defRPr>
                <a:solidFill>
                  <a:srgbClr val="FF0000"/>
                </a:solidFill>
                <a:latin typeface="Euphemia" panose="020B0503040102020104" pitchFamily="34" charset="0"/>
              </a:defRPr>
            </a:lvl3pPr>
            <a:lvl4pPr marL="16002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4pPr>
            <a:lvl5pPr marL="20574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5pPr>
            <a:lvl6pPr marL="25146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6pPr>
            <a:lvl7pPr marL="29718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7pPr>
            <a:lvl8pPr marL="34290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8pPr>
            <a:lvl9pPr marL="38862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9pPr>
          </a:lstStyle>
          <a:p>
            <a:pPr algn="ctr" eaLnBrk="1" hangingPunct="1">
              <a:lnSpc>
                <a:spcPct val="100000"/>
              </a:lnSpc>
              <a:spcBef>
                <a:spcPct val="0"/>
              </a:spcBef>
              <a:buClrTx/>
              <a:buSzTx/>
              <a:buFontTx/>
              <a:buNone/>
            </a:pPr>
            <a:r>
              <a:rPr lang="en-AU" altLang="en-US" sz="2000" b="1" dirty="0">
                <a:solidFill>
                  <a:srgbClr val="993300"/>
                </a:solidFill>
                <a:latin typeface="Calibri" panose="020F0502020204030204" pitchFamily="34" charset="0"/>
              </a:rPr>
              <a:t>+ have 2 alcohol </a:t>
            </a:r>
          </a:p>
          <a:p>
            <a:pPr algn="ctr" eaLnBrk="1" hangingPunct="1">
              <a:lnSpc>
                <a:spcPct val="100000"/>
              </a:lnSpc>
              <a:spcBef>
                <a:spcPct val="0"/>
              </a:spcBef>
              <a:buClrTx/>
              <a:buSzTx/>
              <a:buFontTx/>
              <a:buNone/>
            </a:pPr>
            <a:r>
              <a:rPr lang="en-AU" altLang="en-US" sz="2000" b="1" dirty="0">
                <a:solidFill>
                  <a:srgbClr val="993300"/>
                </a:solidFill>
                <a:latin typeface="Calibri" panose="020F0502020204030204" pitchFamily="34" charset="0"/>
              </a:rPr>
              <a:t>free days a week</a:t>
            </a:r>
          </a:p>
        </p:txBody>
      </p:sp>
      <p:sp>
        <p:nvSpPr>
          <p:cNvPr id="35844" name="TextBox 6"/>
          <p:cNvSpPr txBox="1">
            <a:spLocks noChangeArrowheads="1"/>
          </p:cNvSpPr>
          <p:nvPr/>
        </p:nvSpPr>
        <p:spPr bwMode="auto">
          <a:xfrm>
            <a:off x="1585285" y="4762280"/>
            <a:ext cx="25923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800"/>
              </a:spcBef>
              <a:buClr>
                <a:schemeClr val="tx1"/>
              </a:buClr>
              <a:buSzPct val="100000"/>
              <a:buFont typeface="Arial" panose="020B0604020202020204" pitchFamily="34" charset="0"/>
              <a:buChar char="▪"/>
              <a:defRPr sz="2400">
                <a:solidFill>
                  <a:srgbClr val="FF0000"/>
                </a:solidFill>
                <a:latin typeface="Euphemia" panose="020B0503040102020104" pitchFamily="34" charset="0"/>
              </a:defRPr>
            </a:lvl1pPr>
            <a:lvl2pPr marL="742950" indent="-285750">
              <a:lnSpc>
                <a:spcPct val="90000"/>
              </a:lnSpc>
              <a:spcBef>
                <a:spcPts val="1000"/>
              </a:spcBef>
              <a:buClr>
                <a:schemeClr val="tx1"/>
              </a:buClr>
              <a:buSzPct val="100000"/>
              <a:buFont typeface="Arial" panose="020B0604020202020204" pitchFamily="34" charset="0"/>
              <a:buChar char="–"/>
              <a:defRPr sz="2000">
                <a:solidFill>
                  <a:srgbClr val="FF0000"/>
                </a:solidFill>
                <a:latin typeface="Euphemia" panose="020B0503040102020104" pitchFamily="34" charset="0"/>
              </a:defRPr>
            </a:lvl2pPr>
            <a:lvl3pPr marL="1143000" indent="-228600">
              <a:lnSpc>
                <a:spcPct val="90000"/>
              </a:lnSpc>
              <a:spcBef>
                <a:spcPts val="800"/>
              </a:spcBef>
              <a:buClr>
                <a:schemeClr val="tx1"/>
              </a:buClr>
              <a:buSzPct val="100000"/>
              <a:buFont typeface="Arial" panose="020B0604020202020204" pitchFamily="34" charset="0"/>
              <a:buChar char="▪"/>
              <a:defRPr>
                <a:solidFill>
                  <a:srgbClr val="FF0000"/>
                </a:solidFill>
                <a:latin typeface="Euphemia" panose="020B0503040102020104" pitchFamily="34" charset="0"/>
              </a:defRPr>
            </a:lvl3pPr>
            <a:lvl4pPr marL="16002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4pPr>
            <a:lvl5pPr marL="20574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5pPr>
            <a:lvl6pPr marL="25146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6pPr>
            <a:lvl7pPr marL="29718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7pPr>
            <a:lvl8pPr marL="34290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8pPr>
            <a:lvl9pPr marL="38862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9pPr>
          </a:lstStyle>
          <a:p>
            <a:pPr algn="ctr" eaLnBrk="1" hangingPunct="1">
              <a:lnSpc>
                <a:spcPct val="100000"/>
              </a:lnSpc>
              <a:spcBef>
                <a:spcPct val="0"/>
              </a:spcBef>
              <a:buClrTx/>
              <a:buSzTx/>
              <a:buFontTx/>
              <a:buNone/>
            </a:pPr>
            <a:r>
              <a:rPr lang="en-AU" altLang="en-US" sz="2000" b="1" dirty="0">
                <a:solidFill>
                  <a:srgbClr val="0070C0"/>
                </a:solidFill>
                <a:latin typeface="Calibri" panose="020F0502020204030204" pitchFamily="34" charset="0"/>
              </a:rPr>
              <a:t>How food and alcohol </a:t>
            </a:r>
          </a:p>
          <a:p>
            <a:pPr algn="ctr" eaLnBrk="1" hangingPunct="1">
              <a:lnSpc>
                <a:spcPct val="100000"/>
              </a:lnSpc>
              <a:spcBef>
                <a:spcPct val="0"/>
              </a:spcBef>
              <a:buClrTx/>
              <a:buSzTx/>
              <a:buFontTx/>
              <a:buNone/>
            </a:pPr>
            <a:r>
              <a:rPr lang="en-AU" altLang="en-US" sz="2000" b="1" dirty="0">
                <a:solidFill>
                  <a:srgbClr val="0070C0"/>
                </a:solidFill>
                <a:latin typeface="Calibri" panose="020F0502020204030204" pitchFamily="34" charset="0"/>
              </a:rPr>
              <a:t>can increase weight</a:t>
            </a:r>
          </a:p>
        </p:txBody>
      </p:sp>
      <p:pic>
        <p:nvPicPr>
          <p:cNvPr id="8" name="Picture 4" descr="oneg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8221" y="3364892"/>
            <a:ext cx="2752725"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Box 8"/>
          <p:cNvSpPr txBox="1">
            <a:spLocks noChangeArrowheads="1"/>
          </p:cNvSpPr>
          <p:nvPr/>
        </p:nvSpPr>
        <p:spPr bwMode="auto">
          <a:xfrm>
            <a:off x="560388" y="457200"/>
            <a:ext cx="819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800"/>
              </a:spcBef>
              <a:buClr>
                <a:schemeClr val="tx1"/>
              </a:buClr>
              <a:buSzPct val="100000"/>
              <a:buFont typeface="Arial" panose="020B0604020202020204" pitchFamily="34" charset="0"/>
              <a:buChar char="▪"/>
              <a:defRPr sz="2400">
                <a:solidFill>
                  <a:srgbClr val="FF0000"/>
                </a:solidFill>
                <a:latin typeface="Euphemia" panose="020B0503040102020104" pitchFamily="34" charset="0"/>
              </a:defRPr>
            </a:lvl1pPr>
            <a:lvl2pPr marL="742950" indent="-285750">
              <a:lnSpc>
                <a:spcPct val="90000"/>
              </a:lnSpc>
              <a:spcBef>
                <a:spcPts val="1000"/>
              </a:spcBef>
              <a:buClr>
                <a:schemeClr val="tx1"/>
              </a:buClr>
              <a:buSzPct val="100000"/>
              <a:buFont typeface="Arial" panose="020B0604020202020204" pitchFamily="34" charset="0"/>
              <a:buChar char="–"/>
              <a:defRPr sz="2000">
                <a:solidFill>
                  <a:srgbClr val="FF0000"/>
                </a:solidFill>
                <a:latin typeface="Euphemia" panose="020B0503040102020104" pitchFamily="34" charset="0"/>
              </a:defRPr>
            </a:lvl2pPr>
            <a:lvl3pPr marL="1143000" indent="-228600">
              <a:lnSpc>
                <a:spcPct val="90000"/>
              </a:lnSpc>
              <a:spcBef>
                <a:spcPts val="800"/>
              </a:spcBef>
              <a:buClr>
                <a:schemeClr val="tx1"/>
              </a:buClr>
              <a:buSzPct val="100000"/>
              <a:buFont typeface="Arial" panose="020B0604020202020204" pitchFamily="34" charset="0"/>
              <a:buChar char="▪"/>
              <a:defRPr>
                <a:solidFill>
                  <a:srgbClr val="FF0000"/>
                </a:solidFill>
                <a:latin typeface="Euphemia" panose="020B0503040102020104" pitchFamily="34" charset="0"/>
              </a:defRPr>
            </a:lvl3pPr>
            <a:lvl4pPr marL="16002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4pPr>
            <a:lvl5pPr marL="20574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5pPr>
            <a:lvl6pPr marL="25146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6pPr>
            <a:lvl7pPr marL="29718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7pPr>
            <a:lvl8pPr marL="34290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8pPr>
            <a:lvl9pPr marL="38862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9pPr>
          </a:lstStyle>
          <a:p>
            <a:pPr eaLnBrk="1" hangingPunct="1">
              <a:lnSpc>
                <a:spcPct val="100000"/>
              </a:lnSpc>
              <a:spcBef>
                <a:spcPct val="0"/>
              </a:spcBef>
              <a:buClrTx/>
              <a:buSzTx/>
              <a:buFontTx/>
              <a:buNone/>
            </a:pPr>
            <a:r>
              <a:rPr lang="en-AU" altLang="en-US" sz="2800" dirty="0">
                <a:solidFill>
                  <a:srgbClr val="0070C0"/>
                </a:solidFill>
                <a:sym typeface="Wingdings 2" panose="05020102010507070707" pitchFamily="18" charset="2"/>
              </a:rPr>
              <a:t> </a:t>
            </a:r>
            <a:r>
              <a:rPr lang="en-AU" altLang="en-US" sz="2800" dirty="0">
                <a:solidFill>
                  <a:srgbClr val="0070C0"/>
                </a:solidFill>
                <a:latin typeface="Calibri" panose="020F0502020204030204" pitchFamily="34" charset="0"/>
              </a:rPr>
              <a:t>THINK ABOUT WHAT YOU DRINK</a:t>
            </a:r>
          </a:p>
        </p:txBody>
      </p:sp>
      <p:pic>
        <p:nvPicPr>
          <p:cNvPr id="35847" name="Picture 2" descr="http://www.drinksmarter.org/media/19816/guidelines-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0129" y="1514072"/>
            <a:ext cx="2151062" cy="2058987"/>
          </a:xfrm>
          <a:prstGeom prst="rect">
            <a:avLst/>
          </a:prstGeom>
          <a:noFill/>
          <a:ln w="22225">
            <a:solidFill>
              <a:srgbClr val="99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0235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9933"/>
        </a:solidFill>
        <a:effectLst/>
      </p:bgPr>
    </p:bg>
    <p:spTree>
      <p:nvGrpSpPr>
        <p:cNvPr id="1" name=""/>
        <p:cNvGrpSpPr/>
        <p:nvPr/>
      </p:nvGrpSpPr>
      <p:grpSpPr>
        <a:xfrm>
          <a:off x="0" y="0"/>
          <a:ext cx="0" cy="0"/>
          <a:chOff x="0" y="0"/>
          <a:chExt cx="0" cy="0"/>
        </a:xfrm>
      </p:grpSpPr>
      <p:sp>
        <p:nvSpPr>
          <p:cNvPr id="4103" name="Rectangle 410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3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7" name="Rectangle 7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pic>
        <p:nvPicPr>
          <p:cNvPr id="4100" name="Picture 4" descr="Image result for australian sensible drinking guideli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9931" y="371475"/>
            <a:ext cx="6241124" cy="625030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soft drinks and sports drin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0" y="1891045"/>
            <a:ext cx="5179672" cy="2916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613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ChangeArrowheads="1"/>
          </p:cNvSpPr>
          <p:nvPr/>
        </p:nvSpPr>
        <p:spPr bwMode="auto">
          <a:xfrm>
            <a:off x="1200151" y="333376"/>
            <a:ext cx="69834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a:lnSpc>
                <a:spcPct val="90000"/>
              </a:lnSpc>
              <a:spcBef>
                <a:spcPts val="1800"/>
              </a:spcBef>
              <a:buClr>
                <a:schemeClr val="tx1"/>
              </a:buClr>
              <a:buSzPct val="100000"/>
              <a:buFont typeface="Arial" panose="020B0604020202020204" pitchFamily="34" charset="0"/>
              <a:buChar char="▪"/>
              <a:defRPr sz="2400">
                <a:solidFill>
                  <a:srgbClr val="FF0000"/>
                </a:solidFill>
                <a:latin typeface="Euphemia" panose="020B0503040102020104" pitchFamily="34" charset="0"/>
              </a:defRPr>
            </a:lvl1pPr>
            <a:lvl2pPr marL="742950" indent="-285750">
              <a:lnSpc>
                <a:spcPct val="90000"/>
              </a:lnSpc>
              <a:spcBef>
                <a:spcPts val="1000"/>
              </a:spcBef>
              <a:buClr>
                <a:schemeClr val="tx1"/>
              </a:buClr>
              <a:buSzPct val="100000"/>
              <a:buFont typeface="Arial" panose="020B0604020202020204" pitchFamily="34" charset="0"/>
              <a:buChar char="–"/>
              <a:defRPr sz="2000">
                <a:solidFill>
                  <a:srgbClr val="FF0000"/>
                </a:solidFill>
                <a:latin typeface="Euphemia" panose="020B0503040102020104" pitchFamily="34" charset="0"/>
              </a:defRPr>
            </a:lvl2pPr>
            <a:lvl3pPr marL="1143000" indent="-228600">
              <a:lnSpc>
                <a:spcPct val="90000"/>
              </a:lnSpc>
              <a:spcBef>
                <a:spcPts val="800"/>
              </a:spcBef>
              <a:buClr>
                <a:schemeClr val="tx1"/>
              </a:buClr>
              <a:buSzPct val="100000"/>
              <a:buFont typeface="Arial" panose="020B0604020202020204" pitchFamily="34" charset="0"/>
              <a:buChar char="▪"/>
              <a:defRPr>
                <a:solidFill>
                  <a:srgbClr val="FF0000"/>
                </a:solidFill>
                <a:latin typeface="Euphemia" panose="020B0503040102020104" pitchFamily="34" charset="0"/>
              </a:defRPr>
            </a:lvl3pPr>
            <a:lvl4pPr marL="16002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4pPr>
            <a:lvl5pPr marL="20574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5pPr>
            <a:lvl6pPr marL="25146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6pPr>
            <a:lvl7pPr marL="29718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7pPr>
            <a:lvl8pPr marL="34290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8pPr>
            <a:lvl9pPr marL="38862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9pPr>
          </a:lstStyle>
          <a:p>
            <a:pPr eaLnBrk="1" hangingPunct="1">
              <a:buClr>
                <a:srgbClr val="404040"/>
              </a:buClr>
              <a:buFontTx/>
              <a:buNone/>
            </a:pPr>
            <a:r>
              <a:rPr lang="en-AU" altLang="en-US" sz="2800" dirty="0">
                <a:solidFill>
                  <a:srgbClr val="0070C0"/>
                </a:solidFill>
                <a:latin typeface="Calibri" panose="020F0502020204030204" pitchFamily="34" charset="0"/>
                <a:sym typeface="Wingdings 2" panose="05020102010507070707" pitchFamily="18" charset="2"/>
              </a:rPr>
              <a:t></a:t>
            </a:r>
            <a:r>
              <a:rPr lang="en-AU" altLang="en-US" sz="2800" dirty="0">
                <a:solidFill>
                  <a:srgbClr val="0070C0"/>
                </a:solidFill>
                <a:latin typeface="Calibri" panose="020F0502020204030204" pitchFamily="34" charset="0"/>
              </a:rPr>
              <a:t>MOVE MORE</a:t>
            </a:r>
          </a:p>
        </p:txBody>
      </p:sp>
      <p:sp>
        <p:nvSpPr>
          <p:cNvPr id="36867" name="Rectangle 6"/>
          <p:cNvSpPr>
            <a:spLocks noChangeArrowheads="1"/>
          </p:cNvSpPr>
          <p:nvPr/>
        </p:nvSpPr>
        <p:spPr bwMode="auto">
          <a:xfrm>
            <a:off x="1343026" y="1052514"/>
            <a:ext cx="5040313"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006600"/>
              </a:buClr>
            </a:pPr>
            <a:r>
              <a:rPr lang="en-US" altLang="en-US" sz="2000" dirty="0">
                <a:latin typeface="Calibri" panose="020F0502020204030204" pitchFamily="34" charset="0"/>
              </a:rPr>
              <a:t>Do moderately intense physical activity - walking, running, swimming, walking the dog </a:t>
            </a:r>
            <a:r>
              <a:rPr lang="en-US" altLang="en-US" sz="2000" dirty="0">
                <a:solidFill>
                  <a:srgbClr val="0070C0"/>
                </a:solidFill>
                <a:latin typeface="Calibri" panose="020F0502020204030204" pitchFamily="34" charset="0"/>
              </a:rPr>
              <a:t>30 minutes a day - five days a week </a:t>
            </a:r>
          </a:p>
          <a:p>
            <a:pPr>
              <a:buClr>
                <a:srgbClr val="006600"/>
              </a:buClr>
              <a:buFont typeface="Arial" panose="020B0604020202020204" pitchFamily="34" charset="0"/>
              <a:buChar char="•"/>
            </a:pPr>
            <a:endParaRPr lang="en-US" altLang="en-US" sz="2000" dirty="0">
              <a:latin typeface="Calibri" panose="020F0502020204030204" pitchFamily="34" charset="0"/>
            </a:endParaRPr>
          </a:p>
          <a:p>
            <a:pPr>
              <a:buClr>
                <a:srgbClr val="006600"/>
              </a:buClr>
            </a:pPr>
            <a:r>
              <a:rPr lang="en-US" altLang="en-US" sz="2000" dirty="0">
                <a:latin typeface="Calibri" panose="020F0502020204030204" pitchFamily="34" charset="0"/>
              </a:rPr>
              <a:t>Or do vigorously intense physical activity – golf, bowling, gardening, bike riding, tennis, longer walks, paddle boarding, surfing </a:t>
            </a:r>
            <a:r>
              <a:rPr lang="en-US" altLang="en-US" sz="2000" dirty="0">
                <a:solidFill>
                  <a:srgbClr val="0070C0"/>
                </a:solidFill>
                <a:latin typeface="Calibri" panose="020F0502020204030204" pitchFamily="34" charset="0"/>
              </a:rPr>
              <a:t>20 minutes a day - 3 days a week </a:t>
            </a:r>
          </a:p>
          <a:p>
            <a:pPr>
              <a:buClr>
                <a:srgbClr val="006600"/>
              </a:buClr>
            </a:pPr>
            <a:endParaRPr lang="en-US" altLang="en-US" sz="2000" dirty="0">
              <a:latin typeface="Calibri" panose="020F0502020204030204" pitchFamily="34" charset="0"/>
            </a:endParaRPr>
          </a:p>
          <a:p>
            <a:pPr>
              <a:buClr>
                <a:srgbClr val="006600"/>
              </a:buClr>
            </a:pPr>
            <a:r>
              <a:rPr lang="en-AU" altLang="en-US" sz="2000" dirty="0">
                <a:latin typeface="Calibri" panose="020F0502020204030204" pitchFamily="34" charset="0"/>
              </a:rPr>
              <a:t>Physical activity is important for everyone no matter what weight you are</a:t>
            </a:r>
          </a:p>
          <a:p>
            <a:pPr eaLnBrk="1" hangingPunct="1">
              <a:buClr>
                <a:srgbClr val="FF0000"/>
              </a:buClr>
            </a:pPr>
            <a:endParaRPr lang="en-AU" altLang="en-US" sz="2000" i="1" dirty="0">
              <a:latin typeface="Calibri" panose="020F0502020204030204" pitchFamily="34" charset="0"/>
            </a:endParaRPr>
          </a:p>
          <a:p>
            <a:pPr algn="ctr" eaLnBrk="1" hangingPunct="1">
              <a:buClr>
                <a:srgbClr val="FF0000"/>
              </a:buClr>
            </a:pPr>
            <a:r>
              <a:rPr lang="en-AU" altLang="en-US" sz="2000" dirty="0">
                <a:solidFill>
                  <a:srgbClr val="0070C0"/>
                </a:solidFill>
                <a:latin typeface="Calibri" panose="020F0502020204030204" pitchFamily="34" charset="0"/>
              </a:rPr>
              <a:t>Two things make us unhealthy –</a:t>
            </a:r>
          </a:p>
          <a:p>
            <a:pPr algn="ctr" eaLnBrk="1" hangingPunct="1">
              <a:buClr>
                <a:srgbClr val="FF0000"/>
              </a:buClr>
            </a:pPr>
            <a:r>
              <a:rPr lang="en-AU" altLang="en-US" sz="2000" dirty="0">
                <a:solidFill>
                  <a:srgbClr val="0070C0"/>
                </a:solidFill>
                <a:latin typeface="Calibri" panose="020F0502020204030204" pitchFamily="34" charset="0"/>
              </a:rPr>
              <a:t>eating badly and not moving much</a:t>
            </a:r>
          </a:p>
        </p:txBody>
      </p:sp>
      <p:pic>
        <p:nvPicPr>
          <p:cNvPr id="36868" name="Picture 7" descr="man paddle boardin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25563" y="225441"/>
            <a:ext cx="4127206" cy="641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7093976"/>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48176" y="714375"/>
            <a:ext cx="1516063" cy="550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891" name="Rectangle 2"/>
          <p:cNvSpPr>
            <a:spLocks noGrp="1" noChangeArrowheads="1"/>
          </p:cNvSpPr>
          <p:nvPr>
            <p:ph type="title"/>
          </p:nvPr>
        </p:nvSpPr>
        <p:spPr>
          <a:xfrm>
            <a:off x="1427164" y="138114"/>
            <a:ext cx="9132887" cy="496887"/>
          </a:xfrm>
        </p:spPr>
        <p:txBody>
          <a:bodyPr/>
          <a:lstStyle/>
          <a:p>
            <a:pPr eaLnBrk="1" hangingPunct="1"/>
            <a:r>
              <a:rPr lang="en-US" altLang="en-US" sz="2400">
                <a:latin typeface="Calibri" panose="020F0502020204030204" pitchFamily="34" charset="0"/>
              </a:rPr>
              <a:t>Let’s face it – we sit too much. 15 ½ hours per day for an office worker</a:t>
            </a:r>
          </a:p>
        </p:txBody>
      </p:sp>
      <p:sp>
        <p:nvSpPr>
          <p:cNvPr id="37892" name="Text Box 10"/>
          <p:cNvSpPr txBox="1">
            <a:spLocks noChangeArrowheads="1"/>
          </p:cNvSpPr>
          <p:nvPr/>
        </p:nvSpPr>
        <p:spPr bwMode="auto">
          <a:xfrm>
            <a:off x="9656764" y="4214813"/>
            <a:ext cx="7318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b="1">
                <a:ea typeface="MS PGothic" panose="020B0600070205080204" pitchFamily="34" charset="-128"/>
              </a:rPr>
              <a:t>Sleep</a:t>
            </a:r>
          </a:p>
          <a:p>
            <a:pPr algn="ctr"/>
            <a:r>
              <a:rPr lang="en-US" altLang="en-US" sz="1600" b="1">
                <a:ea typeface="MS PGothic" panose="020B0600070205080204" pitchFamily="34" charset="-128"/>
              </a:rPr>
              <a:t>11pm</a:t>
            </a:r>
          </a:p>
        </p:txBody>
      </p:sp>
      <p:pic>
        <p:nvPicPr>
          <p:cNvPr id="37893"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513" y="2143125"/>
            <a:ext cx="42100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 Box 14"/>
          <p:cNvSpPr txBox="1">
            <a:spLocks noChangeArrowheads="1"/>
          </p:cNvSpPr>
          <p:nvPr/>
        </p:nvSpPr>
        <p:spPr bwMode="auto">
          <a:xfrm>
            <a:off x="1941513" y="4214813"/>
            <a:ext cx="830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b="1">
                <a:ea typeface="MS PGothic" panose="020B0600070205080204" pitchFamily="34" charset="-128"/>
              </a:rPr>
              <a:t>Awake</a:t>
            </a:r>
          </a:p>
          <a:p>
            <a:pPr algn="ctr"/>
            <a:r>
              <a:rPr lang="en-US" altLang="en-US" sz="1600" b="1">
                <a:ea typeface="MS PGothic" panose="020B0600070205080204" pitchFamily="34" charset="-128"/>
              </a:rPr>
              <a:t>7 am</a:t>
            </a:r>
          </a:p>
        </p:txBody>
      </p:sp>
      <p:pic>
        <p:nvPicPr>
          <p:cNvPr id="37895"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6925" y="641350"/>
            <a:ext cx="42100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9175" y="641350"/>
            <a:ext cx="42100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8939" y="641350"/>
            <a:ext cx="421163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5883" y="620713"/>
            <a:ext cx="42100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9" name="Text Box 28"/>
          <p:cNvSpPr txBox="1">
            <a:spLocks noChangeArrowheads="1"/>
          </p:cNvSpPr>
          <p:nvPr/>
        </p:nvSpPr>
        <p:spPr bwMode="auto">
          <a:xfrm>
            <a:off x="4683125" y="5429251"/>
            <a:ext cx="11191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b="1">
                <a:ea typeface="MS PGothic" panose="020B0600070205080204" pitchFamily="34" charset="-128"/>
              </a:rPr>
              <a:t>Work on </a:t>
            </a:r>
          </a:p>
          <a:p>
            <a:pPr algn="ctr"/>
            <a:r>
              <a:rPr lang="en-US" altLang="en-US" sz="1600" b="1">
                <a:ea typeface="MS PGothic" panose="020B0600070205080204" pitchFamily="34" charset="-128"/>
              </a:rPr>
              <a:t>computer</a:t>
            </a:r>
          </a:p>
          <a:p>
            <a:pPr algn="ctr"/>
            <a:r>
              <a:rPr lang="en-US" altLang="en-US" sz="1600" b="1">
                <a:ea typeface="MS PGothic" panose="020B0600070205080204" pitchFamily="34" charset="-128"/>
              </a:rPr>
              <a:t>4 hrs</a:t>
            </a:r>
          </a:p>
        </p:txBody>
      </p:sp>
      <p:sp>
        <p:nvSpPr>
          <p:cNvPr id="37900" name="Text Box 29"/>
          <p:cNvSpPr txBox="1">
            <a:spLocks noChangeArrowheads="1"/>
          </p:cNvSpPr>
          <p:nvPr/>
        </p:nvSpPr>
        <p:spPr bwMode="auto">
          <a:xfrm>
            <a:off x="3062288" y="4318001"/>
            <a:ext cx="13827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b="1">
                <a:ea typeface="MS PGothic" panose="020B0600070205080204" pitchFamily="34" charset="-128"/>
              </a:rPr>
              <a:t>Transport to</a:t>
            </a:r>
          </a:p>
          <a:p>
            <a:pPr algn="ctr"/>
            <a:r>
              <a:rPr lang="en-US" altLang="en-US" sz="1600" b="1">
                <a:ea typeface="MS PGothic" panose="020B0600070205080204" pitchFamily="34" charset="-128"/>
              </a:rPr>
              <a:t>work</a:t>
            </a:r>
          </a:p>
          <a:p>
            <a:pPr algn="ctr"/>
            <a:r>
              <a:rPr lang="en-US" altLang="en-US" sz="1600" b="1">
                <a:ea typeface="MS PGothic" panose="020B0600070205080204" pitchFamily="34" charset="-128"/>
              </a:rPr>
              <a:t>45 mins</a:t>
            </a:r>
          </a:p>
        </p:txBody>
      </p:sp>
      <p:sp>
        <p:nvSpPr>
          <p:cNvPr id="37901" name="Text Box 30"/>
          <p:cNvSpPr txBox="1">
            <a:spLocks noChangeArrowheads="1"/>
          </p:cNvSpPr>
          <p:nvPr/>
        </p:nvSpPr>
        <p:spPr bwMode="auto">
          <a:xfrm>
            <a:off x="4756151" y="3990975"/>
            <a:ext cx="949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b="1">
                <a:ea typeface="MS PGothic" panose="020B0600070205080204" pitchFamily="34" charset="-128"/>
              </a:rPr>
              <a:t>Lunch</a:t>
            </a:r>
          </a:p>
          <a:p>
            <a:pPr algn="ctr"/>
            <a:r>
              <a:rPr lang="en-US" altLang="en-US" sz="1600" b="1">
                <a:ea typeface="MS PGothic" panose="020B0600070205080204" pitchFamily="34" charset="-128"/>
              </a:rPr>
              <a:t>30 mins</a:t>
            </a:r>
          </a:p>
        </p:txBody>
      </p:sp>
      <p:sp>
        <p:nvSpPr>
          <p:cNvPr id="37902" name="Text Box 31"/>
          <p:cNvSpPr txBox="1">
            <a:spLocks noChangeArrowheads="1"/>
          </p:cNvSpPr>
          <p:nvPr/>
        </p:nvSpPr>
        <p:spPr bwMode="auto">
          <a:xfrm>
            <a:off x="6450013" y="4889501"/>
            <a:ext cx="9826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b="1">
                <a:ea typeface="MS PGothic" panose="020B0600070205080204" pitchFamily="34" charset="-128"/>
              </a:rPr>
              <a:t>Evening</a:t>
            </a:r>
          </a:p>
          <a:p>
            <a:pPr algn="ctr"/>
            <a:r>
              <a:rPr lang="en-US" altLang="en-US" sz="1600" b="1">
                <a:ea typeface="MS PGothic" panose="020B0600070205080204" pitchFamily="34" charset="-128"/>
              </a:rPr>
              <a:t>meal</a:t>
            </a:r>
          </a:p>
          <a:p>
            <a:pPr algn="ctr"/>
            <a:r>
              <a:rPr lang="en-US" altLang="en-US" sz="1600" b="1">
                <a:ea typeface="MS PGothic" panose="020B0600070205080204" pitchFamily="34" charset="-128"/>
              </a:rPr>
              <a:t>30 mins</a:t>
            </a:r>
          </a:p>
        </p:txBody>
      </p:sp>
      <p:sp>
        <p:nvSpPr>
          <p:cNvPr id="37903" name="Text Box 32"/>
          <p:cNvSpPr txBox="1">
            <a:spLocks noChangeArrowheads="1"/>
          </p:cNvSpPr>
          <p:nvPr/>
        </p:nvSpPr>
        <p:spPr bwMode="auto">
          <a:xfrm>
            <a:off x="3128964" y="2419350"/>
            <a:ext cx="11191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b="1">
                <a:ea typeface="MS PGothic" panose="020B0600070205080204" pitchFamily="34" charset="-128"/>
              </a:rPr>
              <a:t>Breakfast</a:t>
            </a:r>
          </a:p>
          <a:p>
            <a:pPr algn="ctr"/>
            <a:r>
              <a:rPr lang="en-US" altLang="en-US" sz="1600" b="1">
                <a:ea typeface="MS PGothic" panose="020B0600070205080204" pitchFamily="34" charset="-128"/>
              </a:rPr>
              <a:t>15 mins</a:t>
            </a:r>
          </a:p>
        </p:txBody>
      </p:sp>
      <p:sp>
        <p:nvSpPr>
          <p:cNvPr id="37904" name="Text Box 33"/>
          <p:cNvSpPr txBox="1">
            <a:spLocks noChangeArrowheads="1"/>
          </p:cNvSpPr>
          <p:nvPr/>
        </p:nvSpPr>
        <p:spPr bwMode="auto">
          <a:xfrm>
            <a:off x="4675189" y="2317751"/>
            <a:ext cx="11191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b="1">
                <a:ea typeface="MS PGothic" panose="020B0600070205080204" pitchFamily="34" charset="-128"/>
              </a:rPr>
              <a:t>Work on </a:t>
            </a:r>
          </a:p>
          <a:p>
            <a:pPr algn="ctr"/>
            <a:r>
              <a:rPr lang="en-US" altLang="en-US" sz="1600" b="1">
                <a:ea typeface="MS PGothic" panose="020B0600070205080204" pitchFamily="34" charset="-128"/>
              </a:rPr>
              <a:t>computer</a:t>
            </a:r>
          </a:p>
          <a:p>
            <a:pPr algn="ctr"/>
            <a:r>
              <a:rPr lang="en-US" altLang="en-US" sz="1600" b="1">
                <a:ea typeface="MS PGothic" panose="020B0600070205080204" pitchFamily="34" charset="-128"/>
              </a:rPr>
              <a:t>3.5 hrs</a:t>
            </a:r>
          </a:p>
        </p:txBody>
      </p:sp>
      <p:sp>
        <p:nvSpPr>
          <p:cNvPr id="37905" name="Text Box 34"/>
          <p:cNvSpPr txBox="1">
            <a:spLocks noChangeArrowheads="1"/>
          </p:cNvSpPr>
          <p:nvPr/>
        </p:nvSpPr>
        <p:spPr bwMode="auto">
          <a:xfrm>
            <a:off x="6284914" y="2532063"/>
            <a:ext cx="12350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b="1">
                <a:ea typeface="MS PGothic" panose="020B0600070205080204" pitchFamily="34" charset="-128"/>
              </a:rPr>
              <a:t>Transport </a:t>
            </a:r>
          </a:p>
          <a:p>
            <a:pPr algn="ctr"/>
            <a:r>
              <a:rPr lang="en-US" altLang="en-US" sz="1600" b="1">
                <a:ea typeface="MS PGothic" panose="020B0600070205080204" pitchFamily="34" charset="-128"/>
              </a:rPr>
              <a:t>From work</a:t>
            </a:r>
          </a:p>
          <a:p>
            <a:pPr algn="ctr"/>
            <a:r>
              <a:rPr lang="en-US" altLang="en-US" sz="1600" b="1">
                <a:ea typeface="MS PGothic" panose="020B0600070205080204" pitchFamily="34" charset="-128"/>
              </a:rPr>
              <a:t>45 mins</a:t>
            </a:r>
          </a:p>
        </p:txBody>
      </p:sp>
      <p:sp>
        <p:nvSpPr>
          <p:cNvPr id="37906" name="Text Box 35"/>
          <p:cNvSpPr txBox="1">
            <a:spLocks noChangeArrowheads="1"/>
          </p:cNvSpPr>
          <p:nvPr/>
        </p:nvSpPr>
        <p:spPr bwMode="auto">
          <a:xfrm>
            <a:off x="7810500" y="2571750"/>
            <a:ext cx="1111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b="1">
                <a:ea typeface="MS PGothic" panose="020B0600070205080204" pitchFamily="34" charset="-128"/>
              </a:rPr>
              <a:t>Watch TV</a:t>
            </a:r>
          </a:p>
          <a:p>
            <a:pPr algn="ctr"/>
            <a:r>
              <a:rPr lang="en-US" altLang="en-US" sz="1600" b="1">
                <a:ea typeface="MS PGothic" panose="020B0600070205080204" pitchFamily="34" charset="-128"/>
              </a:rPr>
              <a:t>5 hrs</a:t>
            </a:r>
          </a:p>
        </p:txBody>
      </p:sp>
      <p:sp>
        <p:nvSpPr>
          <p:cNvPr id="37907" name="AutoShape 37"/>
          <p:cNvSpPr>
            <a:spLocks noChangeArrowheads="1"/>
          </p:cNvSpPr>
          <p:nvPr/>
        </p:nvSpPr>
        <p:spPr bwMode="auto">
          <a:xfrm>
            <a:off x="2997200" y="6357939"/>
            <a:ext cx="5475288" cy="166687"/>
          </a:xfrm>
          <a:prstGeom prst="leftRightArrow">
            <a:avLst>
              <a:gd name="adj1" fmla="val 50000"/>
              <a:gd name="adj2" fmla="val 364975"/>
            </a:avLst>
          </a:prstGeom>
          <a:solidFill>
            <a:srgbClr val="0070C0"/>
          </a:solidFill>
          <a:ln w="3175">
            <a:solidFill>
              <a:srgbClr val="80008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70C0"/>
              </a:solidFill>
            </a:endParaRPr>
          </a:p>
        </p:txBody>
      </p:sp>
      <p:pic>
        <p:nvPicPr>
          <p:cNvPr id="37908" name="Picture 4" descr="Traffi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8964" y="3184526"/>
            <a:ext cx="1241425"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9" name="Picture 43" descr="Family eating meal 2.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41664" y="1428750"/>
            <a:ext cx="11080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0" name="Picture 44" descr="Man working on computer2.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45026" y="1428750"/>
            <a:ext cx="102076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1" name="Picture 45" descr="Group eating breakfast.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645026" y="3117851"/>
            <a:ext cx="112077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2" name="Picture 46" descr="Man working on computer2.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711701" y="4643438"/>
            <a:ext cx="10191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3" name="Picture 4" descr="Traffi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7764" y="1428751"/>
            <a:ext cx="1241425"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4" name="Picture 48" descr="Family eating meal.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376989" y="3571876"/>
            <a:ext cx="10382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5" name="Picture 31" descr="Getting out of bed.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743076" y="3143251"/>
            <a:ext cx="1135063"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6" name="Picture 32" descr="Sleeping2.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9326563" y="3286126"/>
            <a:ext cx="11223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7" name="Picture 33" descr="Family watching TV2.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743825" y="1428751"/>
            <a:ext cx="118745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p:cNvSpPr/>
          <p:nvPr/>
        </p:nvSpPr>
        <p:spPr>
          <a:xfrm>
            <a:off x="2997200" y="600076"/>
            <a:ext cx="6197600" cy="5643563"/>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64"/>
          <p:cNvGrpSpPr>
            <a:grpSpLocks/>
          </p:cNvGrpSpPr>
          <p:nvPr/>
        </p:nvGrpSpPr>
        <p:grpSpPr bwMode="auto">
          <a:xfrm>
            <a:off x="7464426" y="3357564"/>
            <a:ext cx="1539875" cy="1939925"/>
            <a:chOff x="6382943" y="4576929"/>
            <a:chExt cx="1785062" cy="1570364"/>
          </a:xfrm>
        </p:grpSpPr>
        <p:pic>
          <p:nvPicPr>
            <p:cNvPr id="37920" name="Picture 55" descr="Family walking.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505575" y="4786314"/>
              <a:ext cx="1379889" cy="103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p:cNvSpPr/>
            <p:nvPr/>
          </p:nvSpPr>
          <p:spPr>
            <a:xfrm>
              <a:off x="6382943" y="4576929"/>
              <a:ext cx="1785062" cy="1570364"/>
            </a:xfrm>
            <a:prstGeom prst="rect">
              <a:avLst/>
            </a:prstGeom>
            <a:noFill/>
            <a:ln>
              <a:solidFill>
                <a:srgbClr val="FF6699"/>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922" name="Rectangle 35"/>
            <p:cNvSpPr>
              <a:spLocks noChangeArrowheads="1"/>
            </p:cNvSpPr>
            <p:nvPr/>
          </p:nvSpPr>
          <p:spPr bwMode="auto">
            <a:xfrm>
              <a:off x="6535975" y="5897256"/>
              <a:ext cx="1579580" cy="249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b="1">
                  <a:ea typeface="MS PGothic" panose="020B0600070205080204" pitchFamily="34" charset="-128"/>
                </a:rPr>
                <a:t>Walk – 30 min</a:t>
              </a:r>
              <a:endParaRPr lang="en-US" altLang="en-US" sz="1400"/>
            </a:p>
          </p:txBody>
        </p:sp>
      </p:grpSp>
    </p:spTree>
    <p:extLst>
      <p:ext uri="{BB962C8B-B14F-4D97-AF65-F5344CB8AC3E}">
        <p14:creationId xmlns:p14="http://schemas.microsoft.com/office/powerpoint/2010/main" val="2915766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000" r="-23000"/>
          </a:stretch>
        </a:blipFill>
        <a:effectLst/>
      </p:bgPr>
    </p:bg>
    <p:spTree>
      <p:nvGrpSpPr>
        <p:cNvPr id="1" name=""/>
        <p:cNvGrpSpPr/>
        <p:nvPr/>
      </p:nvGrpSpPr>
      <p:grpSpPr>
        <a:xfrm>
          <a:off x="0" y="0"/>
          <a:ext cx="0" cy="0"/>
          <a:chOff x="0" y="0"/>
          <a:chExt cx="0" cy="0"/>
        </a:xfrm>
      </p:grpSpPr>
      <p:sp>
        <p:nvSpPr>
          <p:cNvPr id="4" name="Rectangle 3"/>
          <p:cNvSpPr/>
          <p:nvPr/>
        </p:nvSpPr>
        <p:spPr>
          <a:xfrm>
            <a:off x="5478204" y="1922589"/>
            <a:ext cx="6096000" cy="2230739"/>
          </a:xfrm>
          <a:prstGeom prst="rect">
            <a:avLst/>
          </a:prstGeom>
        </p:spPr>
        <p:txBody>
          <a:bodyPr>
            <a:spAutoFit/>
          </a:bodyPr>
          <a:lstStyle/>
          <a:p>
            <a:pPr>
              <a:lnSpc>
                <a:spcPct val="200000"/>
              </a:lnSpc>
              <a:buFont typeface="Arial" pitchFamily="34" charset="0"/>
              <a:buNone/>
            </a:pPr>
            <a:r>
              <a:rPr lang="en-AU" b="1" dirty="0">
                <a:solidFill>
                  <a:schemeClr val="bg1"/>
                </a:solidFill>
                <a:latin typeface="Candara" pitchFamily="34" charset="0"/>
              </a:rPr>
              <a:t>I would like to show my respect and acknowledge the traditional custodians of the land on which we meet today and pay my respects to them and their culture, and to the elders both past and present</a:t>
            </a:r>
            <a:r>
              <a:rPr lang="en-AU" dirty="0">
                <a:solidFill>
                  <a:schemeClr val="bg1"/>
                </a:solidFill>
                <a:latin typeface="Candara" pitchFamily="34" charset="0"/>
              </a:rPr>
              <a:t>.</a:t>
            </a:r>
          </a:p>
        </p:txBody>
      </p:sp>
    </p:spTree>
    <p:extLst>
      <p:ext uri="{BB962C8B-B14F-4D97-AF65-F5344CB8AC3E}">
        <p14:creationId xmlns:p14="http://schemas.microsoft.com/office/powerpoint/2010/main" val="1259665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7113" r="7991" b="2"/>
          <a:stretch/>
        </p:blipFill>
        <p:spPr>
          <a:xfrm>
            <a:off x="223336" y="3120590"/>
            <a:ext cx="3646837" cy="3274467"/>
          </a:xfrm>
          <a:prstGeom prst="rect">
            <a:avLst/>
          </a:prstGeom>
        </p:spPr>
      </p:pic>
      <p:pic>
        <p:nvPicPr>
          <p:cNvPr id="2" name="Picture 1"/>
          <p:cNvPicPr>
            <a:picLocks noChangeAspect="1"/>
          </p:cNvPicPr>
          <p:nvPr/>
        </p:nvPicPr>
        <p:blipFill rotWithShape="1">
          <a:blip r:embed="rId3"/>
          <a:srcRect r="2135" b="2"/>
          <a:stretch/>
        </p:blipFill>
        <p:spPr>
          <a:xfrm>
            <a:off x="223336" y="402191"/>
            <a:ext cx="3646837" cy="2785436"/>
          </a:xfrm>
          <a:prstGeom prst="rect">
            <a:avLst/>
          </a:prstGeom>
        </p:spPr>
      </p:pic>
      <p:sp>
        <p:nvSpPr>
          <p:cNvPr id="3" name="Title 2"/>
          <p:cNvSpPr>
            <a:spLocks noGrp="1"/>
          </p:cNvSpPr>
          <p:nvPr>
            <p:ph type="title"/>
          </p:nvPr>
        </p:nvSpPr>
        <p:spPr>
          <a:xfrm>
            <a:off x="4441783" y="609600"/>
            <a:ext cx="6693061" cy="1356360"/>
          </a:xfrm>
        </p:spPr>
        <p:txBody>
          <a:bodyPr>
            <a:normAutofit/>
          </a:bodyPr>
          <a:lstStyle/>
          <a:p>
            <a:pPr>
              <a:lnSpc>
                <a:spcPct val="70000"/>
              </a:lnSpc>
            </a:pPr>
            <a:r>
              <a:rPr lang="en-AU" sz="2800" dirty="0">
                <a:latin typeface="Calibri" pitchFamily="34" charset="0"/>
                <a:ea typeface="Calibri" pitchFamily="34" charset="0"/>
                <a:cs typeface="Calibri" pitchFamily="34" charset="0"/>
                <a:sym typeface="Wingdings 2" pitchFamily="18" charset="2"/>
              </a:rPr>
              <a:t> </a:t>
            </a:r>
            <a:r>
              <a:rPr lang="en-AU" sz="2800" dirty="0">
                <a:latin typeface="Calibri" pitchFamily="34" charset="0"/>
                <a:ea typeface="Calibri" pitchFamily="34" charset="0"/>
                <a:cs typeface="Calibri" pitchFamily="34" charset="0"/>
              </a:rPr>
              <a:t>TAKE TIME OUT FOR YOURSELF</a:t>
            </a:r>
            <a:br>
              <a:rPr lang="en-AU" sz="3200" b="1" dirty="0">
                <a:latin typeface="Calibri" pitchFamily="34" charset="0"/>
                <a:ea typeface="Calibri" pitchFamily="34" charset="0"/>
                <a:cs typeface="Calibri" pitchFamily="34" charset="0"/>
              </a:rPr>
            </a:br>
            <a:endParaRPr lang="en-AU" sz="3200" dirty="0"/>
          </a:p>
        </p:txBody>
      </p:sp>
      <p:sp>
        <p:nvSpPr>
          <p:cNvPr id="30722" name="Content Placeholder 2"/>
          <p:cNvSpPr>
            <a:spLocks noGrp="1"/>
          </p:cNvSpPr>
          <p:nvPr>
            <p:ph idx="1"/>
          </p:nvPr>
        </p:nvSpPr>
        <p:spPr>
          <a:xfrm>
            <a:off x="4441783" y="2057400"/>
            <a:ext cx="6966952" cy="4038600"/>
          </a:xfrm>
        </p:spPr>
        <p:txBody>
          <a:bodyPr rtlCol="0">
            <a:normAutofit/>
          </a:bodyPr>
          <a:lstStyle/>
          <a:p>
            <a:pPr marL="274320" indent="-274320">
              <a:spcBef>
                <a:spcPts val="0"/>
              </a:spcBef>
              <a:buClr>
                <a:srgbClr val="FF0000"/>
              </a:buClr>
              <a:buNone/>
              <a:defRPr/>
            </a:pPr>
            <a:r>
              <a:rPr lang="en-AU" dirty="0">
                <a:solidFill>
                  <a:schemeClr val="tx1"/>
                </a:solidFill>
                <a:latin typeface="Calibri" pitchFamily="34" charset="0"/>
                <a:ea typeface="Calibri" pitchFamily="34" charset="0"/>
                <a:cs typeface="Calibri" pitchFamily="34" charset="0"/>
              </a:rPr>
              <a:t>Men often do a lot of things for others – family, </a:t>
            </a:r>
          </a:p>
          <a:p>
            <a:pPr marL="274320" indent="-274320">
              <a:spcBef>
                <a:spcPts val="0"/>
              </a:spcBef>
              <a:buClr>
                <a:srgbClr val="FF0000"/>
              </a:buClr>
              <a:buNone/>
              <a:defRPr/>
            </a:pPr>
            <a:r>
              <a:rPr lang="en-AU" dirty="0">
                <a:solidFill>
                  <a:schemeClr val="tx1"/>
                </a:solidFill>
                <a:latin typeface="Calibri" pitchFamily="34" charset="0"/>
                <a:ea typeface="Calibri" pitchFamily="34" charset="0"/>
                <a:cs typeface="Calibri" pitchFamily="34" charset="0"/>
              </a:rPr>
              <a:t>kids, clubs, sports, volunteer activities</a:t>
            </a:r>
          </a:p>
          <a:p>
            <a:pPr marL="274320" indent="-274320">
              <a:spcBef>
                <a:spcPts val="0"/>
              </a:spcBef>
              <a:buClr>
                <a:srgbClr val="FF0000"/>
              </a:buClr>
              <a:buNone/>
              <a:defRPr/>
            </a:pPr>
            <a:endParaRPr lang="en-AU" dirty="0">
              <a:solidFill>
                <a:schemeClr val="tx1"/>
              </a:solidFill>
              <a:latin typeface="Calibri" pitchFamily="34" charset="0"/>
              <a:ea typeface="Calibri" pitchFamily="34" charset="0"/>
              <a:cs typeface="Calibri" pitchFamily="34" charset="0"/>
            </a:endParaRPr>
          </a:p>
          <a:p>
            <a:pPr marL="274320" indent="-274320">
              <a:spcBef>
                <a:spcPts val="0"/>
              </a:spcBef>
              <a:buClr>
                <a:srgbClr val="FF0000"/>
              </a:buClr>
              <a:buNone/>
              <a:defRPr/>
            </a:pPr>
            <a:r>
              <a:rPr lang="en-AU" b="1" dirty="0">
                <a:solidFill>
                  <a:schemeClr val="tx1"/>
                </a:solidFill>
                <a:latin typeface="Calibri" pitchFamily="34" charset="0"/>
                <a:ea typeface="Calibri" pitchFamily="34" charset="0"/>
                <a:cs typeface="Calibri" pitchFamily="34" charset="0"/>
              </a:rPr>
              <a:t>You need to balance work, hobbies and life and </a:t>
            </a:r>
          </a:p>
          <a:p>
            <a:pPr marL="274320" indent="-274320">
              <a:spcBef>
                <a:spcPts val="0"/>
              </a:spcBef>
              <a:buClr>
                <a:srgbClr val="FF0000"/>
              </a:buClr>
              <a:buNone/>
              <a:defRPr/>
            </a:pPr>
            <a:r>
              <a:rPr lang="en-AU" b="1" dirty="0">
                <a:solidFill>
                  <a:schemeClr val="tx1"/>
                </a:solidFill>
                <a:latin typeface="Calibri" pitchFamily="34" charset="0"/>
                <a:ea typeface="Calibri" pitchFamily="34" charset="0"/>
                <a:cs typeface="Calibri" pitchFamily="34" charset="0"/>
              </a:rPr>
              <a:t>take time for your relationships with the most</a:t>
            </a:r>
          </a:p>
          <a:p>
            <a:pPr marL="274320" indent="-274320">
              <a:spcBef>
                <a:spcPts val="0"/>
              </a:spcBef>
              <a:buClr>
                <a:srgbClr val="FF0000"/>
              </a:buClr>
              <a:buNone/>
              <a:defRPr/>
            </a:pPr>
            <a:r>
              <a:rPr lang="en-AU" b="1" dirty="0">
                <a:solidFill>
                  <a:schemeClr val="tx1"/>
                </a:solidFill>
                <a:latin typeface="Calibri" pitchFamily="34" charset="0"/>
                <a:ea typeface="Calibri" pitchFamily="34" charset="0"/>
                <a:cs typeface="Calibri" pitchFamily="34" charset="0"/>
              </a:rPr>
              <a:t>important people in your life </a:t>
            </a:r>
          </a:p>
          <a:p>
            <a:pPr marL="274320" indent="-274320">
              <a:spcBef>
                <a:spcPts val="0"/>
              </a:spcBef>
              <a:buClr>
                <a:srgbClr val="FF0000"/>
              </a:buClr>
              <a:buNone/>
              <a:defRPr/>
            </a:pPr>
            <a:endParaRPr lang="en-AU" dirty="0">
              <a:solidFill>
                <a:schemeClr val="tx1"/>
              </a:solidFill>
              <a:latin typeface="Calibri" pitchFamily="34" charset="0"/>
              <a:ea typeface="Calibri" pitchFamily="34" charset="0"/>
              <a:cs typeface="Calibri" pitchFamily="34" charset="0"/>
            </a:endParaRPr>
          </a:p>
          <a:p>
            <a:pPr marL="274320" indent="-274320">
              <a:spcBef>
                <a:spcPts val="0"/>
              </a:spcBef>
              <a:buClr>
                <a:srgbClr val="FF0000"/>
              </a:buClr>
              <a:buNone/>
              <a:defRPr/>
            </a:pPr>
            <a:r>
              <a:rPr lang="en-AU" dirty="0">
                <a:solidFill>
                  <a:schemeClr val="tx1"/>
                </a:solidFill>
                <a:latin typeface="Calibri" pitchFamily="34" charset="0"/>
                <a:ea typeface="Calibri" pitchFamily="34" charset="0"/>
                <a:cs typeface="Calibri" pitchFamily="34" charset="0"/>
              </a:rPr>
              <a:t>Talk to your partner, family and mates</a:t>
            </a:r>
          </a:p>
          <a:p>
            <a:pPr marL="274320" indent="-274320">
              <a:spcBef>
                <a:spcPts val="0"/>
              </a:spcBef>
              <a:buClr>
                <a:srgbClr val="FF0000"/>
              </a:buClr>
              <a:buNone/>
              <a:defRPr/>
            </a:pPr>
            <a:r>
              <a:rPr lang="en-AU" b="1" dirty="0">
                <a:solidFill>
                  <a:schemeClr val="tx1"/>
                </a:solidFill>
                <a:latin typeface="Calibri" pitchFamily="34" charset="0"/>
                <a:ea typeface="Calibri" pitchFamily="34" charset="0"/>
                <a:cs typeface="Calibri" pitchFamily="34" charset="0"/>
              </a:rPr>
              <a:t>Do something you enjoy for yourself </a:t>
            </a:r>
          </a:p>
          <a:p>
            <a:pPr marL="274320" indent="-274320">
              <a:spcBef>
                <a:spcPts val="0"/>
              </a:spcBef>
              <a:buClr>
                <a:srgbClr val="FF0000"/>
              </a:buClr>
              <a:buNone/>
              <a:defRPr/>
            </a:pPr>
            <a:r>
              <a:rPr lang="en-AU" b="1" dirty="0">
                <a:solidFill>
                  <a:schemeClr val="tx1"/>
                </a:solidFill>
                <a:latin typeface="Calibri" pitchFamily="34" charset="0"/>
                <a:ea typeface="Calibri" pitchFamily="34" charset="0"/>
                <a:cs typeface="Calibri" pitchFamily="34" charset="0"/>
              </a:rPr>
              <a:t>for 3 hours every week </a:t>
            </a:r>
          </a:p>
          <a:p>
            <a:pPr marL="274320" indent="-274320">
              <a:spcBef>
                <a:spcPts val="0"/>
              </a:spcBef>
              <a:buClr>
                <a:srgbClr val="FF0000"/>
              </a:buClr>
              <a:buNone/>
              <a:defRPr/>
            </a:pPr>
            <a:endParaRPr lang="en-AU" dirty="0">
              <a:solidFill>
                <a:schemeClr val="tx1"/>
              </a:solidFill>
              <a:latin typeface="Calibri" pitchFamily="34" charset="0"/>
              <a:ea typeface="Calibri" pitchFamily="34" charset="0"/>
              <a:cs typeface="Calibri" pitchFamily="34" charset="0"/>
            </a:endParaRPr>
          </a:p>
          <a:p>
            <a:pPr marL="274320" indent="-274320">
              <a:spcBef>
                <a:spcPts val="0"/>
              </a:spcBef>
              <a:buClr>
                <a:srgbClr val="FF0000"/>
              </a:buClr>
              <a:buNone/>
              <a:defRPr/>
            </a:pPr>
            <a:r>
              <a:rPr lang="en-AU" dirty="0">
                <a:solidFill>
                  <a:schemeClr val="tx1"/>
                </a:solidFill>
                <a:latin typeface="Calibri" pitchFamily="34" charset="0"/>
                <a:ea typeface="Calibri" pitchFamily="34" charset="0"/>
                <a:cs typeface="Calibri" pitchFamily="34" charset="0"/>
              </a:rPr>
              <a:t>Take a regular holiday to refresh yourself</a:t>
            </a:r>
          </a:p>
          <a:p>
            <a:pPr marL="274320" indent="-274320">
              <a:spcBef>
                <a:spcPts val="0"/>
              </a:spcBef>
              <a:buClr>
                <a:srgbClr val="FF0000"/>
              </a:buClr>
              <a:buNone/>
              <a:defRPr/>
            </a:pPr>
            <a:r>
              <a:rPr lang="en-AU" dirty="0">
                <a:solidFill>
                  <a:schemeClr val="tx1"/>
                </a:solidFill>
                <a:latin typeface="Calibri" pitchFamily="34" charset="0"/>
                <a:ea typeface="Calibri" pitchFamily="34" charset="0"/>
                <a:cs typeface="Calibri" pitchFamily="34" charset="0"/>
              </a:rPr>
              <a:t>Don’t build up holiday leave</a:t>
            </a:r>
          </a:p>
        </p:txBody>
      </p:sp>
    </p:spTree>
    <p:extLst>
      <p:ext uri="{BB962C8B-B14F-4D97-AF65-F5344CB8AC3E}">
        <p14:creationId xmlns:p14="http://schemas.microsoft.com/office/powerpoint/2010/main" val="377844113"/>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302" y="191655"/>
            <a:ext cx="9875520" cy="1356360"/>
          </a:xfrm>
        </p:spPr>
        <p:txBody>
          <a:bodyPr>
            <a:normAutofit/>
          </a:bodyPr>
          <a:lstStyle/>
          <a:p>
            <a:r>
              <a:rPr lang="en-AU" sz="2800" dirty="0">
                <a:latin typeface="Calibri" panose="020F0502020204030204" pitchFamily="34" charset="0"/>
                <a:ea typeface="Calibri" panose="020F0502020204030204" pitchFamily="34" charset="0"/>
                <a:cs typeface="Calibri" panose="020F0502020204030204" pitchFamily="34" charset="0"/>
                <a:sym typeface="Wingdings 2" pitchFamily="18" charset="2"/>
              </a:rPr>
              <a:t> </a:t>
            </a:r>
            <a:r>
              <a:rPr lang="en-AU" sz="2800" dirty="0">
                <a:latin typeface="Calibri" panose="020F0502020204030204" pitchFamily="34" charset="0"/>
                <a:ea typeface="Calibri" panose="020F0502020204030204" pitchFamily="34" charset="0"/>
                <a:cs typeface="Calibri" panose="020F0502020204030204" pitchFamily="34" charset="0"/>
                <a:sym typeface="Wingdings" pitchFamily="2" charset="2"/>
              </a:rPr>
              <a:t>DON’T FORGET YOUR SEXUAL HEALTH</a:t>
            </a:r>
            <a:br>
              <a:rPr lang="en-AU" dirty="0">
                <a:latin typeface="Calibri" pitchFamily="34" charset="0"/>
                <a:ea typeface="Calibri" pitchFamily="34" charset="0"/>
                <a:cs typeface="Calibri" pitchFamily="34" charset="0"/>
                <a:sym typeface="Wingdings" pitchFamily="2" charset="2"/>
              </a:rPr>
            </a:br>
            <a:endParaRPr lang="en-AU" dirty="0"/>
          </a:p>
        </p:txBody>
      </p:sp>
      <p:sp>
        <p:nvSpPr>
          <p:cNvPr id="31746" name="Content Placeholder 2"/>
          <p:cNvSpPr>
            <a:spLocks noGrp="1"/>
          </p:cNvSpPr>
          <p:nvPr>
            <p:ph idx="1"/>
          </p:nvPr>
        </p:nvSpPr>
        <p:spPr>
          <a:xfrm>
            <a:off x="3692324" y="1001681"/>
            <a:ext cx="8226869" cy="4771663"/>
          </a:xfrm>
        </p:spPr>
        <p:txBody>
          <a:bodyPr rtlCol="0">
            <a:normAutofit lnSpcReduction="10000"/>
          </a:bodyPr>
          <a:lstStyle/>
          <a:p>
            <a:pPr marL="274320" indent="-274320">
              <a:buClr>
                <a:srgbClr val="FF0000"/>
              </a:buClr>
              <a:buNone/>
              <a:defRPr/>
            </a:pPr>
            <a:r>
              <a:rPr lang="en-AU" dirty="0">
                <a:solidFill>
                  <a:srgbClr val="000000"/>
                </a:solidFill>
                <a:latin typeface="Calibri" pitchFamily="34" charset="0"/>
                <a:ea typeface="Calibri" pitchFamily="34" charset="0"/>
                <a:cs typeface="Calibri" pitchFamily="34" charset="0"/>
              </a:rPr>
              <a:t>The most common male sexual health </a:t>
            </a:r>
            <a:r>
              <a:rPr lang="en-AU" dirty="0" err="1">
                <a:solidFill>
                  <a:srgbClr val="000000"/>
                </a:solidFill>
                <a:latin typeface="Calibri" pitchFamily="34" charset="0"/>
                <a:ea typeface="Calibri" pitchFamily="34" charset="0"/>
                <a:cs typeface="Calibri" pitchFamily="34" charset="0"/>
              </a:rPr>
              <a:t>problems</a:t>
            </a:r>
            <a:r>
              <a:rPr lang="en-AU" baseline="30000" dirty="0" err="1">
                <a:solidFill>
                  <a:srgbClr val="000000"/>
                </a:solidFill>
                <a:latin typeface="Calibri" pitchFamily="34" charset="0"/>
                <a:ea typeface="Calibri" pitchFamily="34" charset="0"/>
                <a:cs typeface="Calibri" pitchFamily="34" charset="0"/>
              </a:rPr>
              <a:t>1</a:t>
            </a:r>
            <a:r>
              <a:rPr lang="en-AU" dirty="0">
                <a:solidFill>
                  <a:srgbClr val="000000"/>
                </a:solidFill>
                <a:latin typeface="Calibri" pitchFamily="34" charset="0"/>
                <a:ea typeface="Calibri" pitchFamily="34" charset="0"/>
                <a:cs typeface="Calibri" pitchFamily="34" charset="0"/>
              </a:rPr>
              <a:t>: </a:t>
            </a:r>
          </a:p>
          <a:p>
            <a:pPr marL="342900" indent="-342900">
              <a:buFont typeface="Arial" panose="020B0604020202020204" pitchFamily="34" charset="0"/>
              <a:buChar char="•"/>
              <a:defRPr/>
            </a:pPr>
            <a:r>
              <a:rPr lang="en-AU" dirty="0">
                <a:solidFill>
                  <a:srgbClr val="000000"/>
                </a:solidFill>
                <a:latin typeface="Calibri" pitchFamily="34" charset="0"/>
                <a:ea typeface="Calibri" pitchFamily="34" charset="0"/>
                <a:cs typeface="Calibri" pitchFamily="34" charset="0"/>
              </a:rPr>
              <a:t>low sexual desire – yes it does happen and we worry</a:t>
            </a:r>
          </a:p>
          <a:p>
            <a:pPr marL="342900" indent="-342900">
              <a:buFont typeface="Arial" panose="020B0604020202020204" pitchFamily="34" charset="0"/>
              <a:buChar char="•"/>
              <a:defRPr/>
            </a:pPr>
            <a:r>
              <a:rPr lang="en-AU" dirty="0">
                <a:solidFill>
                  <a:srgbClr val="000000"/>
                </a:solidFill>
                <a:latin typeface="Calibri" pitchFamily="34" charset="0"/>
                <a:ea typeface="Calibri" pitchFamily="34" charset="0"/>
                <a:cs typeface="Calibri" pitchFamily="34" charset="0"/>
              </a:rPr>
              <a:t>erectile dysfunction</a:t>
            </a:r>
          </a:p>
          <a:p>
            <a:pPr marL="342900" indent="-342900">
              <a:buFont typeface="Arial" panose="020B0604020202020204" pitchFamily="34" charset="0"/>
              <a:buChar char="•"/>
              <a:defRPr/>
            </a:pPr>
            <a:r>
              <a:rPr lang="en-AU" dirty="0">
                <a:solidFill>
                  <a:srgbClr val="000000"/>
                </a:solidFill>
                <a:latin typeface="Calibri" pitchFamily="34" charset="0"/>
                <a:ea typeface="Calibri" pitchFamily="34" charset="0"/>
                <a:cs typeface="Calibri" pitchFamily="34" charset="0"/>
              </a:rPr>
              <a:t>sexual performance issues – premature ejaculation</a:t>
            </a:r>
          </a:p>
          <a:p>
            <a:pPr marL="342900" indent="-342900">
              <a:buFont typeface="Arial" panose="020B0604020202020204" pitchFamily="34" charset="0"/>
              <a:buChar char="•"/>
              <a:defRPr/>
            </a:pPr>
            <a:r>
              <a:rPr lang="en-AU" dirty="0">
                <a:solidFill>
                  <a:srgbClr val="000000"/>
                </a:solidFill>
                <a:latin typeface="Calibri" pitchFamily="34" charset="0"/>
                <a:ea typeface="Calibri" pitchFamily="34" charset="0"/>
                <a:cs typeface="Calibri" pitchFamily="34" charset="0"/>
              </a:rPr>
              <a:t>fertility issues</a:t>
            </a:r>
          </a:p>
          <a:p>
            <a:pPr marL="342900" indent="-342900">
              <a:buFont typeface="Arial" panose="020B0604020202020204" pitchFamily="34" charset="0"/>
              <a:buChar char="•"/>
              <a:defRPr/>
            </a:pPr>
            <a:r>
              <a:rPr lang="en-AU" dirty="0">
                <a:solidFill>
                  <a:srgbClr val="000000"/>
                </a:solidFill>
                <a:latin typeface="Calibri" pitchFamily="34" charset="0"/>
                <a:ea typeface="Calibri" pitchFamily="34" charset="0"/>
                <a:cs typeface="Calibri" pitchFamily="34" charset="0"/>
              </a:rPr>
              <a:t>not getting sexually transmitted infections</a:t>
            </a:r>
          </a:p>
          <a:p>
            <a:pPr marL="342900" indent="-342900">
              <a:buFont typeface="Arial" panose="020B0604020202020204" pitchFamily="34" charset="0"/>
              <a:buChar char="•"/>
              <a:defRPr/>
            </a:pPr>
            <a:r>
              <a:rPr lang="en-AU" dirty="0">
                <a:solidFill>
                  <a:srgbClr val="000000"/>
                </a:solidFill>
                <a:latin typeface="Calibri" pitchFamily="34" charset="0"/>
                <a:ea typeface="Calibri" pitchFamily="34" charset="0"/>
                <a:cs typeface="Calibri" pitchFamily="34" charset="0"/>
              </a:rPr>
              <a:t>relationship issues (if you are in a relationship) </a:t>
            </a:r>
          </a:p>
          <a:p>
            <a:pPr marL="342900" indent="-342900">
              <a:buFont typeface="Arial" panose="020B0604020202020204" pitchFamily="34" charset="0"/>
              <a:buChar char="•"/>
              <a:defRPr/>
            </a:pPr>
            <a:r>
              <a:rPr lang="en-AU" dirty="0">
                <a:latin typeface="Calibri" pitchFamily="34" charset="0"/>
                <a:ea typeface="Calibri" pitchFamily="34" charset="0"/>
                <a:cs typeface="Calibri" pitchFamily="34" charset="0"/>
              </a:rPr>
              <a:t>40% OF AUSTRALIAN MEN OVER 18 ARE SINGLE </a:t>
            </a:r>
            <a:r>
              <a:rPr lang="en-AU" baseline="30000" dirty="0">
                <a:latin typeface="Calibri" pitchFamily="34" charset="0"/>
                <a:ea typeface="Calibri" pitchFamily="34" charset="0"/>
                <a:cs typeface="Calibri" pitchFamily="34" charset="0"/>
              </a:rPr>
              <a:t>1</a:t>
            </a:r>
            <a:endParaRPr lang="en-AU" dirty="0">
              <a:latin typeface="Calibri" pitchFamily="34" charset="0"/>
              <a:ea typeface="Calibri" pitchFamily="34" charset="0"/>
              <a:cs typeface="Calibri" pitchFamily="34" charset="0"/>
            </a:endParaRPr>
          </a:p>
          <a:p>
            <a:pPr marL="274320" indent="-274320">
              <a:buClr>
                <a:srgbClr val="FF0000"/>
              </a:buClr>
              <a:buNone/>
              <a:defRPr/>
            </a:pPr>
            <a:r>
              <a:rPr lang="en-AU" dirty="0">
                <a:solidFill>
                  <a:srgbClr val="000000"/>
                </a:solidFill>
                <a:latin typeface="Calibri" pitchFamily="34" charset="0"/>
                <a:ea typeface="Calibri" pitchFamily="34" charset="0"/>
                <a:cs typeface="Calibri" pitchFamily="34" charset="0"/>
              </a:rPr>
              <a:t>	</a:t>
            </a:r>
          </a:p>
          <a:p>
            <a:pPr marL="274320" indent="-274320">
              <a:lnSpc>
                <a:spcPct val="110000"/>
              </a:lnSpc>
              <a:spcBef>
                <a:spcPts val="0"/>
              </a:spcBef>
              <a:buClr>
                <a:srgbClr val="FF0000"/>
              </a:buClr>
              <a:buNone/>
              <a:defRPr/>
            </a:pPr>
            <a:r>
              <a:rPr lang="en-AU" dirty="0">
                <a:solidFill>
                  <a:srgbClr val="000000"/>
                </a:solidFill>
                <a:latin typeface="Calibri" pitchFamily="34" charset="0"/>
                <a:ea typeface="Calibri" pitchFamily="34" charset="0"/>
                <a:cs typeface="Calibri" pitchFamily="34" charset="0"/>
              </a:rPr>
              <a:t>Use condoms - great value for avoiding unwanted infections and </a:t>
            </a:r>
          </a:p>
          <a:p>
            <a:pPr marL="274320" indent="-274320">
              <a:lnSpc>
                <a:spcPct val="110000"/>
              </a:lnSpc>
              <a:spcBef>
                <a:spcPts val="0"/>
              </a:spcBef>
              <a:buClr>
                <a:srgbClr val="FF0000"/>
              </a:buClr>
              <a:buNone/>
              <a:defRPr/>
            </a:pPr>
            <a:r>
              <a:rPr lang="en-AU" dirty="0">
                <a:solidFill>
                  <a:srgbClr val="000000"/>
                </a:solidFill>
                <a:latin typeface="Calibri" pitchFamily="34" charset="0"/>
                <a:ea typeface="Calibri" pitchFamily="34" charset="0"/>
                <a:cs typeface="Calibri" pitchFamily="34" charset="0"/>
              </a:rPr>
              <a:t>unscheduled kids</a:t>
            </a:r>
          </a:p>
          <a:p>
            <a:pPr marL="274320" indent="-274320">
              <a:buClr>
                <a:srgbClr val="FF0000"/>
              </a:buClr>
              <a:buNone/>
              <a:defRPr/>
            </a:pPr>
            <a:endParaRPr lang="en-AU" dirty="0">
              <a:solidFill>
                <a:srgbClr val="000000"/>
              </a:solidFill>
              <a:latin typeface="Calibri" pitchFamily="34" charset="0"/>
              <a:ea typeface="Calibri" pitchFamily="34" charset="0"/>
              <a:cs typeface="Calibri" pitchFamily="34" charset="0"/>
            </a:endParaRPr>
          </a:p>
          <a:p>
            <a:pPr marL="274320" indent="-274320">
              <a:buNone/>
              <a:defRPr/>
            </a:pPr>
            <a:endParaRPr lang="en-AU" sz="2800" dirty="0">
              <a:ea typeface="Calibri" pitchFamily="34" charset="0"/>
              <a:cs typeface="Calibri" pitchFamily="34" charset="0"/>
            </a:endParaRPr>
          </a:p>
          <a:p>
            <a:pPr marL="274320" indent="-274320">
              <a:defRPr/>
            </a:pPr>
            <a:endParaRPr lang="en-AU" sz="2000" dirty="0">
              <a:ea typeface="Calibri" pitchFamily="34" charset="0"/>
              <a:cs typeface="Calibri" pitchFamily="34" charset="0"/>
            </a:endParaRPr>
          </a:p>
        </p:txBody>
      </p:sp>
      <p:sp>
        <p:nvSpPr>
          <p:cNvPr id="39939" name="TextBox 4"/>
          <p:cNvSpPr txBox="1">
            <a:spLocks noChangeArrowheads="1"/>
          </p:cNvSpPr>
          <p:nvPr/>
        </p:nvSpPr>
        <p:spPr bwMode="auto">
          <a:xfrm>
            <a:off x="309045" y="6321432"/>
            <a:ext cx="64754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800"/>
              </a:spcBef>
              <a:buClr>
                <a:schemeClr val="tx1"/>
              </a:buClr>
              <a:buSzPct val="100000"/>
              <a:buFont typeface="Arial" panose="020B0604020202020204" pitchFamily="34" charset="0"/>
              <a:buChar char="▪"/>
              <a:defRPr sz="2400">
                <a:solidFill>
                  <a:srgbClr val="FF0000"/>
                </a:solidFill>
                <a:latin typeface="Euphemia" panose="020B0503040102020104" pitchFamily="34" charset="0"/>
              </a:defRPr>
            </a:lvl1pPr>
            <a:lvl2pPr marL="742950" indent="-285750">
              <a:lnSpc>
                <a:spcPct val="90000"/>
              </a:lnSpc>
              <a:spcBef>
                <a:spcPts val="1000"/>
              </a:spcBef>
              <a:buClr>
                <a:schemeClr val="tx1"/>
              </a:buClr>
              <a:buSzPct val="100000"/>
              <a:buFont typeface="Arial" panose="020B0604020202020204" pitchFamily="34" charset="0"/>
              <a:buChar char="–"/>
              <a:defRPr sz="2000">
                <a:solidFill>
                  <a:srgbClr val="FF0000"/>
                </a:solidFill>
                <a:latin typeface="Euphemia" panose="020B0503040102020104" pitchFamily="34" charset="0"/>
              </a:defRPr>
            </a:lvl2pPr>
            <a:lvl3pPr marL="1143000" indent="-228600">
              <a:lnSpc>
                <a:spcPct val="90000"/>
              </a:lnSpc>
              <a:spcBef>
                <a:spcPts val="800"/>
              </a:spcBef>
              <a:buClr>
                <a:schemeClr val="tx1"/>
              </a:buClr>
              <a:buSzPct val="100000"/>
              <a:buFont typeface="Arial" panose="020B0604020202020204" pitchFamily="34" charset="0"/>
              <a:buChar char="▪"/>
              <a:defRPr>
                <a:solidFill>
                  <a:srgbClr val="FF0000"/>
                </a:solidFill>
                <a:latin typeface="Euphemia" panose="020B0503040102020104" pitchFamily="34" charset="0"/>
              </a:defRPr>
            </a:lvl3pPr>
            <a:lvl4pPr marL="16002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4pPr>
            <a:lvl5pPr marL="20574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5pPr>
            <a:lvl6pPr marL="25146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6pPr>
            <a:lvl7pPr marL="29718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7pPr>
            <a:lvl8pPr marL="34290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8pPr>
            <a:lvl9pPr marL="38862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9pPr>
          </a:lstStyle>
          <a:p>
            <a:pPr eaLnBrk="1" hangingPunct="1">
              <a:lnSpc>
                <a:spcPct val="100000"/>
              </a:lnSpc>
              <a:spcBef>
                <a:spcPct val="0"/>
              </a:spcBef>
              <a:buClrTx/>
              <a:buSzTx/>
              <a:buFontTx/>
              <a:buNone/>
            </a:pPr>
            <a:r>
              <a:rPr lang="en-AU" altLang="en-US" sz="1100" b="1" dirty="0">
                <a:solidFill>
                  <a:srgbClr val="0070C0"/>
                </a:solidFill>
                <a:latin typeface="Calibri" panose="020F0502020204030204" pitchFamily="34" charset="0"/>
              </a:rPr>
              <a:t>1. “The Health of Australian Males” Report  2011 Australian Institute of Health &amp; Wellbeing</a:t>
            </a:r>
          </a:p>
        </p:txBody>
      </p:sp>
      <p:sp>
        <p:nvSpPr>
          <p:cNvPr id="39940" name="AutoShape 6" descr="Image result for middle aged men sexual health"/>
          <p:cNvSpPr>
            <a:spLocks noChangeAspect="1" noChangeArrowheads="1"/>
          </p:cNvSpPr>
          <p:nvPr/>
        </p:nvSpPr>
        <p:spPr bwMode="auto">
          <a:xfrm>
            <a:off x="12557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800"/>
              </a:spcBef>
              <a:buClr>
                <a:schemeClr val="tx1"/>
              </a:buClr>
              <a:buSzPct val="100000"/>
              <a:buFont typeface="Arial" panose="020B0604020202020204" pitchFamily="34" charset="0"/>
              <a:buChar char="▪"/>
              <a:defRPr sz="2400">
                <a:solidFill>
                  <a:srgbClr val="FF0000"/>
                </a:solidFill>
                <a:latin typeface="Euphemia" panose="020B0503040102020104" pitchFamily="34" charset="0"/>
              </a:defRPr>
            </a:lvl1pPr>
            <a:lvl2pPr marL="742950" indent="-285750">
              <a:lnSpc>
                <a:spcPct val="90000"/>
              </a:lnSpc>
              <a:spcBef>
                <a:spcPts val="1000"/>
              </a:spcBef>
              <a:buClr>
                <a:schemeClr val="tx1"/>
              </a:buClr>
              <a:buSzPct val="100000"/>
              <a:buFont typeface="Arial" panose="020B0604020202020204" pitchFamily="34" charset="0"/>
              <a:buChar char="–"/>
              <a:defRPr sz="2000">
                <a:solidFill>
                  <a:srgbClr val="FF0000"/>
                </a:solidFill>
                <a:latin typeface="Euphemia" panose="020B0503040102020104" pitchFamily="34" charset="0"/>
              </a:defRPr>
            </a:lvl2pPr>
            <a:lvl3pPr marL="1143000" indent="-228600">
              <a:lnSpc>
                <a:spcPct val="90000"/>
              </a:lnSpc>
              <a:spcBef>
                <a:spcPts val="800"/>
              </a:spcBef>
              <a:buClr>
                <a:schemeClr val="tx1"/>
              </a:buClr>
              <a:buSzPct val="100000"/>
              <a:buFont typeface="Arial" panose="020B0604020202020204" pitchFamily="34" charset="0"/>
              <a:buChar char="▪"/>
              <a:defRPr>
                <a:solidFill>
                  <a:srgbClr val="FF0000"/>
                </a:solidFill>
                <a:latin typeface="Euphemia" panose="020B0503040102020104" pitchFamily="34" charset="0"/>
              </a:defRPr>
            </a:lvl3pPr>
            <a:lvl4pPr marL="16002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4pPr>
            <a:lvl5pPr marL="20574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5pPr>
            <a:lvl6pPr marL="25146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6pPr>
            <a:lvl7pPr marL="29718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7pPr>
            <a:lvl8pPr marL="34290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8pPr>
            <a:lvl9pPr marL="38862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9pPr>
          </a:lstStyle>
          <a:p>
            <a:pPr eaLnBrk="1" hangingPunct="1">
              <a:lnSpc>
                <a:spcPct val="100000"/>
              </a:lnSpc>
              <a:spcBef>
                <a:spcPct val="0"/>
              </a:spcBef>
              <a:buClrTx/>
              <a:buSzTx/>
              <a:buFontTx/>
              <a:buNone/>
            </a:pPr>
            <a:endParaRPr lang="en-AU" altLang="en-US" sz="1800">
              <a:solidFill>
                <a:schemeClr val="tx1"/>
              </a:solidFill>
              <a:latin typeface="Arial" panose="020B0604020202020204" pitchFamily="34" charset="0"/>
            </a:endParaRPr>
          </a:p>
        </p:txBody>
      </p:sp>
      <p:sp>
        <p:nvSpPr>
          <p:cNvPr id="39941" name="AutoShape 8" descr="Image result for middle aged men sexual health"/>
          <p:cNvSpPr>
            <a:spLocks noChangeAspect="1" noChangeArrowheads="1"/>
          </p:cNvSpPr>
          <p:nvPr/>
        </p:nvSpPr>
        <p:spPr bwMode="auto">
          <a:xfrm>
            <a:off x="12557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800"/>
              </a:spcBef>
              <a:buClr>
                <a:schemeClr val="tx1"/>
              </a:buClr>
              <a:buSzPct val="100000"/>
              <a:buFont typeface="Arial" panose="020B0604020202020204" pitchFamily="34" charset="0"/>
              <a:buChar char="▪"/>
              <a:defRPr sz="2400">
                <a:solidFill>
                  <a:srgbClr val="FF0000"/>
                </a:solidFill>
                <a:latin typeface="Euphemia" panose="020B0503040102020104" pitchFamily="34" charset="0"/>
              </a:defRPr>
            </a:lvl1pPr>
            <a:lvl2pPr marL="742950" indent="-285750">
              <a:lnSpc>
                <a:spcPct val="90000"/>
              </a:lnSpc>
              <a:spcBef>
                <a:spcPts val="1000"/>
              </a:spcBef>
              <a:buClr>
                <a:schemeClr val="tx1"/>
              </a:buClr>
              <a:buSzPct val="100000"/>
              <a:buFont typeface="Arial" panose="020B0604020202020204" pitchFamily="34" charset="0"/>
              <a:buChar char="–"/>
              <a:defRPr sz="2000">
                <a:solidFill>
                  <a:srgbClr val="FF0000"/>
                </a:solidFill>
                <a:latin typeface="Euphemia" panose="020B0503040102020104" pitchFamily="34" charset="0"/>
              </a:defRPr>
            </a:lvl2pPr>
            <a:lvl3pPr marL="1143000" indent="-228600">
              <a:lnSpc>
                <a:spcPct val="90000"/>
              </a:lnSpc>
              <a:spcBef>
                <a:spcPts val="800"/>
              </a:spcBef>
              <a:buClr>
                <a:schemeClr val="tx1"/>
              </a:buClr>
              <a:buSzPct val="100000"/>
              <a:buFont typeface="Arial" panose="020B0604020202020204" pitchFamily="34" charset="0"/>
              <a:buChar char="▪"/>
              <a:defRPr>
                <a:solidFill>
                  <a:srgbClr val="FF0000"/>
                </a:solidFill>
                <a:latin typeface="Euphemia" panose="020B0503040102020104" pitchFamily="34" charset="0"/>
              </a:defRPr>
            </a:lvl3pPr>
            <a:lvl4pPr marL="16002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4pPr>
            <a:lvl5pPr marL="20574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5pPr>
            <a:lvl6pPr marL="25146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6pPr>
            <a:lvl7pPr marL="29718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7pPr>
            <a:lvl8pPr marL="34290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8pPr>
            <a:lvl9pPr marL="38862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9pPr>
          </a:lstStyle>
          <a:p>
            <a:pPr eaLnBrk="1" hangingPunct="1">
              <a:lnSpc>
                <a:spcPct val="100000"/>
              </a:lnSpc>
              <a:spcBef>
                <a:spcPct val="0"/>
              </a:spcBef>
              <a:buClrTx/>
              <a:buSzTx/>
              <a:buFontTx/>
              <a:buNone/>
            </a:pPr>
            <a:endParaRPr lang="en-AU" altLang="en-US" sz="1800">
              <a:solidFill>
                <a:schemeClr val="tx1"/>
              </a:solidFill>
              <a:latin typeface="Arial" panose="020B0604020202020204" pitchFamily="34" charset="0"/>
            </a:endParaRPr>
          </a:p>
        </p:txBody>
      </p:sp>
      <p:pic>
        <p:nvPicPr>
          <p:cNvPr id="6148" name="Picture 4" descr="Image result for mens sexual heal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044" y="4105607"/>
            <a:ext cx="3140211" cy="2093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40352"/>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2660" r="22168" b="-2"/>
          <a:stretch/>
        </p:blipFill>
        <p:spPr>
          <a:xfrm>
            <a:off x="8310623" y="233208"/>
            <a:ext cx="3646837" cy="6377939"/>
          </a:xfrm>
          <a:prstGeom prst="rect">
            <a:avLst/>
          </a:prstGeom>
        </p:spPr>
      </p:pic>
      <p:sp>
        <p:nvSpPr>
          <p:cNvPr id="5" name="Title 4"/>
          <p:cNvSpPr>
            <a:spLocks noGrp="1"/>
          </p:cNvSpPr>
          <p:nvPr>
            <p:ph type="title"/>
          </p:nvPr>
        </p:nvSpPr>
        <p:spPr>
          <a:xfrm>
            <a:off x="332772" y="648183"/>
            <a:ext cx="6693061" cy="671331"/>
          </a:xfrm>
        </p:spPr>
        <p:txBody>
          <a:bodyPr>
            <a:normAutofit fontScale="90000"/>
          </a:bodyPr>
          <a:lstStyle/>
          <a:p>
            <a:r>
              <a:rPr lang="en-AU" sz="3100" dirty="0">
                <a:latin typeface="Calibri" pitchFamily="34" charset="0"/>
                <a:cs typeface="Calibri" pitchFamily="34" charset="0"/>
                <a:sym typeface="Wingdings 2"/>
              </a:rPr>
              <a:t> </a:t>
            </a:r>
            <a:r>
              <a:rPr lang="en-AU" sz="3100" dirty="0">
                <a:latin typeface="Calibri" pitchFamily="34" charset="0"/>
                <a:cs typeface="Calibri" pitchFamily="34" charset="0"/>
                <a:sym typeface="Wingdings" pitchFamily="2" charset="2"/>
              </a:rPr>
              <a:t>CHECK YOUR MENTAL WELLBEING</a:t>
            </a:r>
            <a:br>
              <a:rPr lang="en-AU" dirty="0">
                <a:latin typeface="Calibri" pitchFamily="34" charset="0"/>
                <a:cs typeface="Calibri" pitchFamily="34" charset="0"/>
              </a:rPr>
            </a:br>
            <a:endParaRPr lang="en-AU" dirty="0"/>
          </a:p>
        </p:txBody>
      </p:sp>
      <p:sp>
        <p:nvSpPr>
          <p:cNvPr id="25603" name="Content Placeholder 2"/>
          <p:cNvSpPr>
            <a:spLocks noGrp="1"/>
          </p:cNvSpPr>
          <p:nvPr>
            <p:ph idx="1"/>
          </p:nvPr>
        </p:nvSpPr>
        <p:spPr>
          <a:xfrm>
            <a:off x="332772" y="1319514"/>
            <a:ext cx="7650126" cy="5155714"/>
          </a:xfrm>
        </p:spPr>
        <p:txBody>
          <a:bodyPr rtlCol="0">
            <a:normAutofit/>
          </a:bodyPr>
          <a:lstStyle/>
          <a:p>
            <a:pPr marL="274320" indent="-274320">
              <a:lnSpc>
                <a:spcPct val="70000"/>
              </a:lnSpc>
              <a:buFont typeface="Wingdings" pitchFamily="2" charset="2"/>
              <a:buChar char="§"/>
              <a:defRPr/>
            </a:pPr>
            <a:r>
              <a:rPr lang="en-AU" dirty="0">
                <a:solidFill>
                  <a:schemeClr val="tx1"/>
                </a:solidFill>
                <a:latin typeface="Calibri" pitchFamily="34" charset="0"/>
                <a:cs typeface="Calibri" pitchFamily="34" charset="0"/>
              </a:rPr>
              <a:t>Main issues are </a:t>
            </a:r>
            <a:r>
              <a:rPr lang="en-AU" b="1" dirty="0">
                <a:solidFill>
                  <a:schemeClr val="tx1"/>
                </a:solidFill>
                <a:latin typeface="Calibri" pitchFamily="34" charset="0"/>
                <a:cs typeface="Calibri" pitchFamily="34" charset="0"/>
              </a:rPr>
              <a:t>clinical depression, anxiety and stress </a:t>
            </a:r>
            <a:r>
              <a:rPr lang="en-AU" dirty="0">
                <a:solidFill>
                  <a:schemeClr val="tx1"/>
                </a:solidFill>
                <a:latin typeface="Calibri" pitchFamily="34" charset="0"/>
                <a:cs typeface="Calibri" pitchFamily="34" charset="0"/>
              </a:rPr>
              <a:t>– </a:t>
            </a:r>
            <a:r>
              <a:rPr lang="en-AU" i="1" dirty="0">
                <a:solidFill>
                  <a:schemeClr val="tx1"/>
                </a:solidFill>
                <a:latin typeface="Calibri" pitchFamily="34" charset="0"/>
                <a:cs typeface="Calibri" pitchFamily="34" charset="0"/>
              </a:rPr>
              <a:t>all of which are treatable </a:t>
            </a:r>
          </a:p>
          <a:p>
            <a:pPr marL="274320" indent="-274320">
              <a:lnSpc>
                <a:spcPct val="70000"/>
              </a:lnSpc>
              <a:buFont typeface="Wingdings" pitchFamily="2" charset="2"/>
              <a:buChar char="§"/>
              <a:defRPr/>
            </a:pPr>
            <a:r>
              <a:rPr lang="en-AU" dirty="0">
                <a:solidFill>
                  <a:schemeClr val="tx1"/>
                </a:solidFill>
                <a:latin typeface="Calibri" pitchFamily="34" charset="0"/>
                <a:cs typeface="Calibri" pitchFamily="34" charset="0"/>
              </a:rPr>
              <a:t>These problems are diagnosable illnesses like diabetes or heart disease.</a:t>
            </a:r>
          </a:p>
          <a:p>
            <a:pPr marL="274320" indent="-274320">
              <a:lnSpc>
                <a:spcPct val="70000"/>
              </a:lnSpc>
              <a:buFont typeface="Wingdings" pitchFamily="2" charset="2"/>
              <a:buChar char="§"/>
              <a:defRPr/>
            </a:pPr>
            <a:r>
              <a:rPr lang="en-AU" i="1" dirty="0">
                <a:solidFill>
                  <a:schemeClr val="tx1"/>
                </a:solidFill>
                <a:latin typeface="Calibri" pitchFamily="34" charset="0"/>
                <a:cs typeface="Calibri" pitchFamily="34" charset="0"/>
              </a:rPr>
              <a:t>There’s no point in toughing it out as it won’t go away – it needs fixing</a:t>
            </a:r>
          </a:p>
          <a:p>
            <a:pPr marL="274320" indent="-274320">
              <a:lnSpc>
                <a:spcPct val="70000"/>
              </a:lnSpc>
              <a:buFont typeface="Wingdings" pitchFamily="2" charset="2"/>
              <a:buChar char="§"/>
              <a:defRPr/>
            </a:pPr>
            <a:r>
              <a:rPr lang="en-AU" dirty="0">
                <a:solidFill>
                  <a:schemeClr val="tx1"/>
                </a:solidFill>
                <a:latin typeface="Calibri" pitchFamily="34" charset="0"/>
                <a:cs typeface="Calibri" pitchFamily="34" charset="0"/>
              </a:rPr>
              <a:t>Major treatments include medication, talking therapies – talk to someone about how you are feeling  and exercise and alternative therapies.</a:t>
            </a:r>
          </a:p>
          <a:p>
            <a:pPr marL="274320" indent="-274320">
              <a:lnSpc>
                <a:spcPct val="70000"/>
              </a:lnSpc>
              <a:buFont typeface="Wingdings" pitchFamily="2" charset="2"/>
              <a:buChar char="§"/>
              <a:defRPr/>
            </a:pPr>
            <a:r>
              <a:rPr lang="en-AU" dirty="0">
                <a:solidFill>
                  <a:schemeClr val="tx1"/>
                </a:solidFill>
                <a:latin typeface="Calibri" pitchFamily="34" charset="0"/>
                <a:cs typeface="Calibri" pitchFamily="34" charset="0"/>
              </a:rPr>
              <a:t>These all work – you need to find out what works best for you.</a:t>
            </a:r>
          </a:p>
          <a:p>
            <a:pPr marL="274320" indent="-274320">
              <a:lnSpc>
                <a:spcPct val="70000"/>
              </a:lnSpc>
              <a:buFont typeface="Wingdings" pitchFamily="2" charset="2"/>
              <a:buChar char="§"/>
              <a:defRPr/>
            </a:pPr>
            <a:r>
              <a:rPr lang="en-AU" dirty="0">
                <a:solidFill>
                  <a:schemeClr val="tx1"/>
                </a:solidFill>
                <a:latin typeface="Calibri" pitchFamily="34" charset="0"/>
                <a:cs typeface="Calibri" pitchFamily="34" charset="0"/>
              </a:rPr>
              <a:t>Reduce any </a:t>
            </a:r>
            <a:r>
              <a:rPr lang="en-AU" b="1" dirty="0">
                <a:solidFill>
                  <a:schemeClr val="tx1"/>
                </a:solidFill>
                <a:latin typeface="Calibri" pitchFamily="34" charset="0"/>
                <a:cs typeface="Calibri" pitchFamily="34" charset="0"/>
              </a:rPr>
              <a:t>stress </a:t>
            </a:r>
            <a:r>
              <a:rPr lang="en-AU" dirty="0">
                <a:solidFill>
                  <a:schemeClr val="tx1"/>
                </a:solidFill>
                <a:latin typeface="Calibri" pitchFamily="34" charset="0"/>
                <a:cs typeface="Calibri" pitchFamily="34" charset="0"/>
              </a:rPr>
              <a:t>in your life, at work or at home</a:t>
            </a:r>
          </a:p>
          <a:p>
            <a:pPr marL="274320" indent="-274320">
              <a:lnSpc>
                <a:spcPct val="70000"/>
              </a:lnSpc>
              <a:buFont typeface="Wingdings" pitchFamily="2" charset="2"/>
              <a:buChar char="§"/>
              <a:defRPr/>
            </a:pPr>
            <a:r>
              <a:rPr lang="en-AU" dirty="0">
                <a:solidFill>
                  <a:schemeClr val="tx1"/>
                </a:solidFill>
                <a:latin typeface="Calibri" pitchFamily="34" charset="0"/>
                <a:cs typeface="Calibri" pitchFamily="34" charset="0"/>
              </a:rPr>
              <a:t>Lots of people work with clinical depression and anxiety and it does not affect their performance.</a:t>
            </a:r>
          </a:p>
          <a:p>
            <a:pPr marL="274320" indent="-274320">
              <a:lnSpc>
                <a:spcPct val="70000"/>
              </a:lnSpc>
              <a:buClr>
                <a:srgbClr val="FF0000"/>
              </a:buClr>
              <a:buNone/>
              <a:defRPr/>
            </a:pPr>
            <a:r>
              <a:rPr lang="en-AU" b="1" dirty="0">
                <a:solidFill>
                  <a:schemeClr val="tx1"/>
                </a:solidFill>
                <a:latin typeface="Calibri" pitchFamily="34" charset="0"/>
                <a:cs typeface="Calibri" pitchFamily="34" charset="0"/>
              </a:rPr>
              <a:t>      </a:t>
            </a:r>
          </a:p>
          <a:p>
            <a:pPr marL="274320" indent="-274320">
              <a:lnSpc>
                <a:spcPct val="70000"/>
              </a:lnSpc>
              <a:buClr>
                <a:srgbClr val="FF0000"/>
              </a:buClr>
              <a:buFont typeface="Arial" panose="020B0604020202020204" pitchFamily="34" charset="0"/>
              <a:buChar char="•"/>
              <a:defRPr/>
            </a:pPr>
            <a:endParaRPr lang="en-AU" sz="1700" dirty="0">
              <a:cs typeface="Calibri" pitchFamily="34" charset="0"/>
            </a:endParaRPr>
          </a:p>
        </p:txBody>
      </p:sp>
    </p:spTree>
    <p:extLst>
      <p:ext uri="{BB962C8B-B14F-4D97-AF65-F5344CB8AC3E}">
        <p14:creationId xmlns:p14="http://schemas.microsoft.com/office/powerpoint/2010/main" val="849174597"/>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233916"/>
            <a:ext cx="5519829" cy="6390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8430" y="233916"/>
            <a:ext cx="5149942" cy="641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00503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1051554" y="1601270"/>
            <a:ext cx="3960812" cy="461962"/>
          </a:xfrm>
          <a:prstGeom prst="rect">
            <a:avLst/>
          </a:prstGeom>
          <a:solidFill>
            <a:srgbClr val="FFC000"/>
          </a:solidFill>
          <a:ln>
            <a:noFill/>
          </a:ln>
        </p:spPr>
        <p:txBody>
          <a:bodyPr>
            <a:spAutoFit/>
          </a:bodyPr>
          <a:lstStyle>
            <a:lvl1pPr>
              <a:lnSpc>
                <a:spcPct val="90000"/>
              </a:lnSpc>
              <a:spcBef>
                <a:spcPts val="1800"/>
              </a:spcBef>
              <a:buClr>
                <a:schemeClr val="tx1"/>
              </a:buClr>
              <a:buSzPct val="100000"/>
              <a:buFont typeface="Arial" panose="020B0604020202020204" pitchFamily="34" charset="0"/>
              <a:buChar char="▪"/>
              <a:defRPr sz="2400">
                <a:solidFill>
                  <a:srgbClr val="FF0000"/>
                </a:solidFill>
                <a:latin typeface="Euphemia" panose="020B0503040102020104" pitchFamily="34" charset="0"/>
              </a:defRPr>
            </a:lvl1pPr>
            <a:lvl2pPr marL="742950" indent="-285750">
              <a:lnSpc>
                <a:spcPct val="90000"/>
              </a:lnSpc>
              <a:spcBef>
                <a:spcPts val="1000"/>
              </a:spcBef>
              <a:buClr>
                <a:schemeClr val="tx1"/>
              </a:buClr>
              <a:buSzPct val="100000"/>
              <a:buFont typeface="Arial" panose="020B0604020202020204" pitchFamily="34" charset="0"/>
              <a:buChar char="–"/>
              <a:defRPr sz="2000">
                <a:solidFill>
                  <a:srgbClr val="FF0000"/>
                </a:solidFill>
                <a:latin typeface="Euphemia" panose="020B0503040102020104" pitchFamily="34" charset="0"/>
              </a:defRPr>
            </a:lvl2pPr>
            <a:lvl3pPr marL="1143000" indent="-228600">
              <a:lnSpc>
                <a:spcPct val="90000"/>
              </a:lnSpc>
              <a:spcBef>
                <a:spcPts val="800"/>
              </a:spcBef>
              <a:buClr>
                <a:schemeClr val="tx1"/>
              </a:buClr>
              <a:buSzPct val="100000"/>
              <a:buFont typeface="Arial" panose="020B0604020202020204" pitchFamily="34" charset="0"/>
              <a:buChar char="▪"/>
              <a:defRPr>
                <a:solidFill>
                  <a:srgbClr val="FF0000"/>
                </a:solidFill>
                <a:latin typeface="Euphemia" panose="020B0503040102020104" pitchFamily="34" charset="0"/>
              </a:defRPr>
            </a:lvl3pPr>
            <a:lvl4pPr marL="16002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4pPr>
            <a:lvl5pPr marL="20574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5pPr>
            <a:lvl6pPr marL="25146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6pPr>
            <a:lvl7pPr marL="29718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7pPr>
            <a:lvl8pPr marL="34290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8pPr>
            <a:lvl9pPr marL="38862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9pPr>
          </a:lstStyle>
          <a:p>
            <a:pPr eaLnBrk="1" hangingPunct="1">
              <a:lnSpc>
                <a:spcPct val="100000"/>
              </a:lnSpc>
              <a:spcBef>
                <a:spcPct val="0"/>
              </a:spcBef>
              <a:buClrTx/>
              <a:buSzTx/>
              <a:buFontTx/>
              <a:buNone/>
            </a:pPr>
            <a:r>
              <a:rPr lang="en-AU" altLang="en-US" dirty="0">
                <a:solidFill>
                  <a:schemeClr val="tx1"/>
                </a:solidFill>
                <a:latin typeface="Calibri" panose="020F0502020204030204" pitchFamily="34" charset="0"/>
              </a:rPr>
              <a:t>How to ask if someone is ok</a:t>
            </a:r>
          </a:p>
        </p:txBody>
      </p:sp>
      <p:sp>
        <p:nvSpPr>
          <p:cNvPr id="43011" name="Rectangle 2"/>
          <p:cNvSpPr>
            <a:spLocks noChangeArrowheads="1"/>
          </p:cNvSpPr>
          <p:nvPr/>
        </p:nvSpPr>
        <p:spPr bwMode="auto">
          <a:xfrm>
            <a:off x="1051554" y="2505740"/>
            <a:ext cx="10367813"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800"/>
              </a:spcBef>
              <a:buClr>
                <a:schemeClr val="tx1"/>
              </a:buClr>
              <a:buSzPct val="100000"/>
              <a:buFont typeface="Arial" panose="020B0604020202020204" pitchFamily="34" charset="0"/>
              <a:buChar char="▪"/>
              <a:defRPr sz="2400">
                <a:solidFill>
                  <a:srgbClr val="FF0000"/>
                </a:solidFill>
                <a:latin typeface="Euphemia" panose="020B0503040102020104" pitchFamily="34" charset="0"/>
              </a:defRPr>
            </a:lvl1pPr>
            <a:lvl2pPr marL="742950" indent="-285750">
              <a:lnSpc>
                <a:spcPct val="90000"/>
              </a:lnSpc>
              <a:spcBef>
                <a:spcPts val="1000"/>
              </a:spcBef>
              <a:buClr>
                <a:schemeClr val="tx1"/>
              </a:buClr>
              <a:buSzPct val="100000"/>
              <a:buFont typeface="Arial" panose="020B0604020202020204" pitchFamily="34" charset="0"/>
              <a:buChar char="–"/>
              <a:defRPr sz="2000">
                <a:solidFill>
                  <a:srgbClr val="FF0000"/>
                </a:solidFill>
                <a:latin typeface="Euphemia" panose="020B0503040102020104" pitchFamily="34" charset="0"/>
              </a:defRPr>
            </a:lvl2pPr>
            <a:lvl3pPr marL="1143000" indent="-228600">
              <a:lnSpc>
                <a:spcPct val="90000"/>
              </a:lnSpc>
              <a:spcBef>
                <a:spcPts val="800"/>
              </a:spcBef>
              <a:buClr>
                <a:schemeClr val="tx1"/>
              </a:buClr>
              <a:buSzPct val="100000"/>
              <a:buFont typeface="Arial" panose="020B0604020202020204" pitchFamily="34" charset="0"/>
              <a:buChar char="▪"/>
              <a:defRPr>
                <a:solidFill>
                  <a:srgbClr val="FF0000"/>
                </a:solidFill>
                <a:latin typeface="Euphemia" panose="020B0503040102020104" pitchFamily="34" charset="0"/>
              </a:defRPr>
            </a:lvl3pPr>
            <a:lvl4pPr marL="16002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4pPr>
            <a:lvl5pPr marL="20574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5pPr>
            <a:lvl6pPr marL="25146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6pPr>
            <a:lvl7pPr marL="29718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7pPr>
            <a:lvl8pPr marL="34290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8pPr>
            <a:lvl9pPr marL="38862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9pPr>
          </a:lstStyle>
          <a:p>
            <a:pPr eaLnBrk="1" hangingPunct="1">
              <a:lnSpc>
                <a:spcPct val="100000"/>
              </a:lnSpc>
              <a:spcBef>
                <a:spcPct val="0"/>
              </a:spcBef>
              <a:buClrTx/>
              <a:buSzTx/>
              <a:buFontTx/>
              <a:buNone/>
            </a:pPr>
            <a:r>
              <a:rPr lang="en-AU" altLang="en-US" sz="2000" b="1" dirty="0">
                <a:solidFill>
                  <a:srgbClr val="0070C0"/>
                </a:solidFill>
                <a:latin typeface="Calibri" panose="020F0502020204030204" pitchFamily="34" charset="0"/>
              </a:rPr>
              <a:t>Step One: Ask R U OK?</a:t>
            </a:r>
          </a:p>
          <a:p>
            <a:pPr eaLnBrk="1" hangingPunct="1">
              <a:lnSpc>
                <a:spcPct val="100000"/>
              </a:lnSpc>
              <a:spcBef>
                <a:spcPct val="0"/>
              </a:spcBef>
              <a:buClrTx/>
              <a:buSzTx/>
              <a:buFontTx/>
              <a:buNone/>
            </a:pPr>
            <a:r>
              <a:rPr lang="en-AU" altLang="en-US" sz="2000" dirty="0">
                <a:solidFill>
                  <a:schemeClr val="tx1"/>
                </a:solidFill>
                <a:latin typeface="Calibri" panose="020F0502020204030204" pitchFamily="34" charset="0"/>
              </a:rPr>
              <a:t>Be relaxed.</a:t>
            </a:r>
          </a:p>
          <a:p>
            <a:pPr eaLnBrk="1" hangingPunct="1">
              <a:lnSpc>
                <a:spcPct val="100000"/>
              </a:lnSpc>
              <a:spcBef>
                <a:spcPct val="0"/>
              </a:spcBef>
              <a:buClrTx/>
              <a:buSzTx/>
              <a:buFont typeface="Arial" panose="020B0604020202020204" pitchFamily="34" charset="0"/>
              <a:buChar char="•"/>
            </a:pPr>
            <a:r>
              <a:rPr lang="en-AU" altLang="en-US" sz="2000" dirty="0">
                <a:solidFill>
                  <a:schemeClr val="tx1"/>
                </a:solidFill>
                <a:latin typeface="Calibri" panose="020F0502020204030204" pitchFamily="34" charset="0"/>
              </a:rPr>
              <a:t> Help them open up by asking questions like "How you going?" or "What’s been happening?" or "How have you been travelling?</a:t>
            </a:r>
          </a:p>
          <a:p>
            <a:pPr eaLnBrk="1" hangingPunct="1">
              <a:lnSpc>
                <a:spcPct val="100000"/>
              </a:lnSpc>
              <a:spcBef>
                <a:spcPct val="0"/>
              </a:spcBef>
              <a:buClrTx/>
              <a:buSzTx/>
              <a:buNone/>
            </a:pPr>
            <a:endParaRPr lang="en-AU" altLang="en-US" sz="2000" dirty="0">
              <a:solidFill>
                <a:schemeClr val="tx1"/>
              </a:solidFill>
              <a:latin typeface="Calibri" panose="020F0502020204030204" pitchFamily="34" charset="0"/>
            </a:endParaRPr>
          </a:p>
          <a:p>
            <a:pPr eaLnBrk="1" hangingPunct="1">
              <a:lnSpc>
                <a:spcPct val="100000"/>
              </a:lnSpc>
              <a:spcBef>
                <a:spcPct val="0"/>
              </a:spcBef>
              <a:buClrTx/>
              <a:buSzTx/>
              <a:buFont typeface="Arial" panose="020B0604020202020204" pitchFamily="34" charset="0"/>
              <a:buChar char="•"/>
            </a:pPr>
            <a:r>
              <a:rPr lang="en-AU" altLang="en-US" sz="2000" dirty="0">
                <a:solidFill>
                  <a:schemeClr val="tx1"/>
                </a:solidFill>
                <a:latin typeface="Calibri" panose="020F0502020204030204" pitchFamily="34" charset="0"/>
              </a:rPr>
              <a:t> Mention specific things that have made you concerned for them, like "I've noticed that you seem really tired recently" or "You seem less chatty than usual. How are you going?“</a:t>
            </a:r>
          </a:p>
          <a:p>
            <a:pPr eaLnBrk="1" hangingPunct="1">
              <a:lnSpc>
                <a:spcPct val="100000"/>
              </a:lnSpc>
              <a:spcBef>
                <a:spcPct val="0"/>
              </a:spcBef>
              <a:buClrTx/>
              <a:buSzTx/>
              <a:buFontTx/>
              <a:buNone/>
            </a:pPr>
            <a:endParaRPr lang="en-AU" altLang="en-US" sz="1800" b="1" dirty="0">
              <a:solidFill>
                <a:schemeClr val="tx1"/>
              </a:solidFill>
              <a:latin typeface="Calibri" panose="020F0502020204030204" pitchFamily="34" charset="0"/>
            </a:endParaRPr>
          </a:p>
          <a:p>
            <a:pPr eaLnBrk="1" hangingPunct="1">
              <a:lnSpc>
                <a:spcPct val="100000"/>
              </a:lnSpc>
              <a:spcBef>
                <a:spcPct val="0"/>
              </a:spcBef>
              <a:buClrTx/>
              <a:buSzTx/>
              <a:buFontTx/>
              <a:buNone/>
            </a:pPr>
            <a:endParaRPr lang="en-AU" altLang="en-US" sz="1800" dirty="0">
              <a:solidFill>
                <a:schemeClr val="tx1"/>
              </a:solidFill>
              <a:latin typeface="Calibri" panose="020F0502020204030204" pitchFamily="34" charset="0"/>
            </a:endParaRPr>
          </a:p>
        </p:txBody>
      </p:sp>
      <p:pic>
        <p:nvPicPr>
          <p:cNvPr id="43012" name="Picture 5" descr="RUOK_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79758" y="244548"/>
            <a:ext cx="2449512"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3524128"/>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503054" y="1098920"/>
            <a:ext cx="11375286"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AU" altLang="en-US" sz="2000" b="1" dirty="0">
                <a:solidFill>
                  <a:srgbClr val="0070C0"/>
                </a:solidFill>
                <a:latin typeface="Calibri" panose="020F0502020204030204" pitchFamily="34" charset="0"/>
              </a:rPr>
              <a:t>Step Two: Does someone need expert help? </a:t>
            </a:r>
          </a:p>
          <a:p>
            <a:pPr eaLnBrk="1" hangingPunct="1">
              <a:lnSpc>
                <a:spcPct val="150000"/>
              </a:lnSpc>
              <a:buFont typeface="Arial" panose="020B0604020202020204" pitchFamily="34" charset="0"/>
              <a:buChar char="•"/>
            </a:pPr>
            <a:r>
              <a:rPr lang="en-AU" altLang="en-US" sz="2000" dirty="0">
                <a:latin typeface="Calibri" panose="020F0502020204030204" pitchFamily="34" charset="0"/>
              </a:rPr>
              <a:t> If someone says they’re thinking about suicide, it’s important you take it seriously.</a:t>
            </a:r>
          </a:p>
          <a:p>
            <a:pPr eaLnBrk="1" hangingPunct="1">
              <a:lnSpc>
                <a:spcPct val="150000"/>
              </a:lnSpc>
              <a:buFont typeface="Arial" panose="020B0604020202020204" pitchFamily="34" charset="0"/>
              <a:buChar char="•"/>
            </a:pPr>
            <a:r>
              <a:rPr lang="en-AU" altLang="en-US" sz="2000" dirty="0">
                <a:latin typeface="Calibri" panose="020F0502020204030204" pitchFamily="34" charset="0"/>
              </a:rPr>
              <a:t> Tell them that you care about them and you want to help. </a:t>
            </a:r>
          </a:p>
          <a:p>
            <a:pPr eaLnBrk="1" hangingPunct="1">
              <a:lnSpc>
                <a:spcPct val="150000"/>
              </a:lnSpc>
              <a:buFont typeface="Arial" panose="020B0604020202020204" pitchFamily="34" charset="0"/>
              <a:buChar char="•"/>
            </a:pPr>
            <a:r>
              <a:rPr lang="en-AU" altLang="en-US" sz="2000" dirty="0">
                <a:latin typeface="Calibri" panose="020F0502020204030204" pitchFamily="34" charset="0"/>
              </a:rPr>
              <a:t> Don’t become agitated, angry or upset.</a:t>
            </a:r>
          </a:p>
          <a:p>
            <a:pPr eaLnBrk="1" hangingPunct="1">
              <a:lnSpc>
                <a:spcPct val="150000"/>
              </a:lnSpc>
              <a:buFont typeface="Arial" panose="020B0604020202020204" pitchFamily="34" charset="0"/>
              <a:buChar char="•"/>
            </a:pPr>
            <a:r>
              <a:rPr lang="en-AU" altLang="en-US" sz="2000" dirty="0">
                <a:latin typeface="Calibri" panose="020F0502020204030204" pitchFamily="34" charset="0"/>
              </a:rPr>
              <a:t> Explain that thoughts of suicide are common and don’t have to be acted upon.</a:t>
            </a:r>
          </a:p>
          <a:p>
            <a:pPr eaLnBrk="1" hangingPunct="1">
              <a:lnSpc>
                <a:spcPct val="150000"/>
              </a:lnSpc>
              <a:buFont typeface="Arial" panose="020B0604020202020204" pitchFamily="34" charset="0"/>
              <a:buChar char="•"/>
            </a:pPr>
            <a:r>
              <a:rPr lang="en-AU" altLang="en-US" sz="2000" dirty="0">
                <a:latin typeface="Calibri" panose="020F0502020204030204" pitchFamily="34" charset="0"/>
              </a:rPr>
              <a:t> Ask if they’ve begun to take steps to end their life. If they have, it’s very important that you don’t leave them alone and do not use guilt or threats.</a:t>
            </a:r>
          </a:p>
          <a:p>
            <a:pPr eaLnBrk="1" hangingPunct="1">
              <a:lnSpc>
                <a:spcPct val="150000"/>
              </a:lnSpc>
              <a:buFont typeface="Arial" panose="020B0604020202020204" pitchFamily="34" charset="0"/>
              <a:buChar char="•"/>
            </a:pPr>
            <a:r>
              <a:rPr lang="en-AU" altLang="en-US" sz="2000" dirty="0">
                <a:latin typeface="Calibri" panose="020F0502020204030204" pitchFamily="34" charset="0"/>
              </a:rPr>
              <a:t> Even if someone says they haven’t made a plan to take their own life, you still need to take it seriously.</a:t>
            </a:r>
          </a:p>
          <a:p>
            <a:pPr eaLnBrk="1" hangingPunct="1">
              <a:lnSpc>
                <a:spcPct val="150000"/>
              </a:lnSpc>
              <a:buFont typeface="Arial" panose="020B0604020202020204" pitchFamily="34" charset="0"/>
              <a:buChar char="•"/>
            </a:pPr>
            <a:r>
              <a:rPr lang="en-AU" altLang="en-US" sz="2000" dirty="0">
                <a:latin typeface="Calibri" panose="020F0502020204030204" pitchFamily="34" charset="0"/>
              </a:rPr>
              <a:t> For confidential advice and support call a crisis support line – such as Lifeline on 13 11 14 or Suicide Call Back Service on 1300 659 467 of if you think that someone’s life is in immediate danger call 000 and stay with them until help arrives.</a:t>
            </a:r>
          </a:p>
        </p:txBody>
      </p:sp>
      <p:pic>
        <p:nvPicPr>
          <p:cNvPr id="44035" name="Picture 5" descr="RUOK_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13888" y="244549"/>
            <a:ext cx="2449512"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2481906"/>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ChangeArrowheads="1"/>
          </p:cNvSpPr>
          <p:nvPr/>
        </p:nvSpPr>
        <p:spPr bwMode="auto">
          <a:xfrm>
            <a:off x="717551" y="1105676"/>
            <a:ext cx="9705975" cy="358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800"/>
              </a:spcBef>
              <a:buClr>
                <a:schemeClr val="tx1"/>
              </a:buClr>
              <a:buSzPct val="100000"/>
              <a:buFont typeface="Arial" panose="020B0604020202020204" pitchFamily="34" charset="0"/>
              <a:buChar char="▪"/>
              <a:defRPr sz="2400">
                <a:solidFill>
                  <a:srgbClr val="FF0000"/>
                </a:solidFill>
                <a:latin typeface="Euphemia" panose="020B0503040102020104" pitchFamily="34" charset="0"/>
              </a:defRPr>
            </a:lvl1pPr>
            <a:lvl2pPr marL="742950" indent="-285750">
              <a:lnSpc>
                <a:spcPct val="90000"/>
              </a:lnSpc>
              <a:spcBef>
                <a:spcPts val="1000"/>
              </a:spcBef>
              <a:buClr>
                <a:schemeClr val="tx1"/>
              </a:buClr>
              <a:buSzPct val="100000"/>
              <a:buFont typeface="Arial" panose="020B0604020202020204" pitchFamily="34" charset="0"/>
              <a:buChar char="–"/>
              <a:defRPr sz="2000">
                <a:solidFill>
                  <a:srgbClr val="FF0000"/>
                </a:solidFill>
                <a:latin typeface="Euphemia" panose="020B0503040102020104" pitchFamily="34" charset="0"/>
              </a:defRPr>
            </a:lvl2pPr>
            <a:lvl3pPr marL="1143000" indent="-228600">
              <a:lnSpc>
                <a:spcPct val="90000"/>
              </a:lnSpc>
              <a:spcBef>
                <a:spcPts val="800"/>
              </a:spcBef>
              <a:buClr>
                <a:schemeClr val="tx1"/>
              </a:buClr>
              <a:buSzPct val="100000"/>
              <a:buFont typeface="Arial" panose="020B0604020202020204" pitchFamily="34" charset="0"/>
              <a:buChar char="▪"/>
              <a:defRPr>
                <a:solidFill>
                  <a:srgbClr val="FF0000"/>
                </a:solidFill>
                <a:latin typeface="Euphemia" panose="020B0503040102020104" pitchFamily="34" charset="0"/>
              </a:defRPr>
            </a:lvl3pPr>
            <a:lvl4pPr marL="16002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4pPr>
            <a:lvl5pPr marL="20574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5pPr>
            <a:lvl6pPr marL="25146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6pPr>
            <a:lvl7pPr marL="29718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7pPr>
            <a:lvl8pPr marL="34290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8pPr>
            <a:lvl9pPr marL="38862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9pPr>
          </a:lstStyle>
          <a:p>
            <a:pPr eaLnBrk="1" hangingPunct="1">
              <a:lnSpc>
                <a:spcPct val="100000"/>
              </a:lnSpc>
              <a:spcBef>
                <a:spcPct val="0"/>
              </a:spcBef>
              <a:buClrTx/>
              <a:buSzTx/>
              <a:buFontTx/>
              <a:buNone/>
            </a:pPr>
            <a:r>
              <a:rPr lang="en-AU" altLang="en-US" sz="2000" b="1" dirty="0">
                <a:solidFill>
                  <a:schemeClr val="tx1"/>
                </a:solidFill>
                <a:latin typeface="Calibri" panose="020F0502020204030204" pitchFamily="34" charset="0"/>
              </a:rPr>
              <a:t>Dealing with denial</a:t>
            </a:r>
          </a:p>
          <a:p>
            <a:pPr eaLnBrk="1" hangingPunct="1">
              <a:lnSpc>
                <a:spcPct val="150000"/>
              </a:lnSpc>
              <a:spcBef>
                <a:spcPct val="0"/>
              </a:spcBef>
              <a:buClrTx/>
              <a:buSzTx/>
              <a:buFontTx/>
              <a:buNone/>
            </a:pPr>
            <a:r>
              <a:rPr lang="en-AU" altLang="en-US" sz="2000" dirty="0">
                <a:solidFill>
                  <a:schemeClr val="tx1"/>
                </a:solidFill>
                <a:latin typeface="Calibri" panose="020F0502020204030204" pitchFamily="34" charset="0"/>
              </a:rPr>
              <a:t>If they deny the problem, don’t criticise them. Acknowledge they’re not ready to talk.</a:t>
            </a:r>
          </a:p>
          <a:p>
            <a:pPr eaLnBrk="1" hangingPunct="1">
              <a:lnSpc>
                <a:spcPct val="150000"/>
              </a:lnSpc>
              <a:spcBef>
                <a:spcPct val="0"/>
              </a:spcBef>
              <a:buClrTx/>
              <a:buSzTx/>
              <a:buFontTx/>
              <a:buNone/>
            </a:pPr>
            <a:r>
              <a:rPr lang="en-AU" altLang="en-US" sz="2000" dirty="0">
                <a:solidFill>
                  <a:schemeClr val="tx1"/>
                </a:solidFill>
                <a:latin typeface="Calibri" panose="020F0502020204030204" pitchFamily="34" charset="0"/>
              </a:rPr>
              <a:t>Avoid a confrontation.</a:t>
            </a:r>
          </a:p>
          <a:p>
            <a:pPr eaLnBrk="1" hangingPunct="1">
              <a:lnSpc>
                <a:spcPct val="150000"/>
              </a:lnSpc>
              <a:spcBef>
                <a:spcPct val="0"/>
              </a:spcBef>
              <a:buClrTx/>
              <a:buSzTx/>
              <a:buFontTx/>
              <a:buNone/>
            </a:pPr>
            <a:r>
              <a:rPr lang="en-AU" altLang="en-US" sz="2000" dirty="0">
                <a:solidFill>
                  <a:schemeClr val="tx1"/>
                </a:solidFill>
                <a:latin typeface="Calibri" panose="020F0502020204030204" pitchFamily="34" charset="0"/>
              </a:rPr>
              <a:t>Examples of how you could respond to their denial include </a:t>
            </a:r>
            <a:r>
              <a:rPr lang="en-AU" altLang="en-US" sz="2000" i="1" dirty="0">
                <a:solidFill>
                  <a:srgbClr val="0070C0"/>
                </a:solidFill>
                <a:latin typeface="Calibri" panose="020F0502020204030204" pitchFamily="34" charset="0"/>
              </a:rPr>
              <a:t>“It’s ok that you don’t want to talk about it but please call me when you’re ready to chat” </a:t>
            </a:r>
            <a:r>
              <a:rPr lang="en-AU" altLang="en-US" sz="2000" dirty="0">
                <a:solidFill>
                  <a:schemeClr val="tx1"/>
                </a:solidFill>
                <a:latin typeface="Calibri" panose="020F0502020204030204" pitchFamily="34" charset="0"/>
              </a:rPr>
              <a:t>or “</a:t>
            </a:r>
            <a:r>
              <a:rPr lang="en-AU" altLang="en-US" sz="2000" i="1" dirty="0">
                <a:solidFill>
                  <a:srgbClr val="0070C0"/>
                </a:solidFill>
                <a:latin typeface="Calibri" panose="020F0502020204030204" pitchFamily="34" charset="0"/>
              </a:rPr>
              <a:t>Is there someone else you’d rather talk to?”</a:t>
            </a:r>
          </a:p>
          <a:p>
            <a:pPr eaLnBrk="1" hangingPunct="1">
              <a:lnSpc>
                <a:spcPct val="150000"/>
              </a:lnSpc>
              <a:spcBef>
                <a:spcPct val="0"/>
              </a:spcBef>
              <a:buClrTx/>
              <a:buSzTx/>
              <a:buFontTx/>
              <a:buNone/>
            </a:pPr>
            <a:r>
              <a:rPr lang="en-AU" altLang="en-US" sz="2000" dirty="0">
                <a:solidFill>
                  <a:schemeClr val="tx1"/>
                </a:solidFill>
                <a:latin typeface="Calibri" panose="020F0502020204030204" pitchFamily="34" charset="0"/>
              </a:rPr>
              <a:t>Tell them you’re still concerned about changes in their behaviour and you care about them.</a:t>
            </a:r>
          </a:p>
          <a:p>
            <a:pPr eaLnBrk="1" hangingPunct="1">
              <a:lnSpc>
                <a:spcPct val="150000"/>
              </a:lnSpc>
              <a:spcBef>
                <a:spcPct val="0"/>
              </a:spcBef>
              <a:buClrTx/>
              <a:buSzTx/>
              <a:buFontTx/>
              <a:buNone/>
            </a:pPr>
            <a:r>
              <a:rPr lang="en-AU" altLang="en-US" sz="2000" dirty="0">
                <a:solidFill>
                  <a:schemeClr val="tx1"/>
                </a:solidFill>
                <a:latin typeface="Calibri" panose="020F0502020204030204" pitchFamily="34" charset="0"/>
              </a:rPr>
              <a:t>Ask if you can enquire again next week if there’s no improvement.</a:t>
            </a:r>
          </a:p>
        </p:txBody>
      </p:sp>
      <p:pic>
        <p:nvPicPr>
          <p:cNvPr id="45059" name="Picture 2" descr="RUOK_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03256" y="212651"/>
            <a:ext cx="2449512"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87206" y="4388036"/>
            <a:ext cx="3865562"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9366128"/>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4352" r="15213"/>
          <a:stretch/>
        </p:blipFill>
        <p:spPr>
          <a:xfrm>
            <a:off x="6960834" y="1319509"/>
            <a:ext cx="4741120" cy="4493060"/>
          </a:xfrm>
          <a:prstGeom prst="rect">
            <a:avLst/>
          </a:prstGeom>
        </p:spPr>
      </p:pic>
      <p:sp>
        <p:nvSpPr>
          <p:cNvPr id="4" name="Title 3"/>
          <p:cNvSpPr>
            <a:spLocks noGrp="1"/>
          </p:cNvSpPr>
          <p:nvPr>
            <p:ph type="title"/>
          </p:nvPr>
        </p:nvSpPr>
        <p:spPr>
          <a:xfrm>
            <a:off x="309624" y="399003"/>
            <a:ext cx="5199926" cy="1443269"/>
          </a:xfrm>
        </p:spPr>
        <p:txBody>
          <a:bodyPr>
            <a:normAutofit/>
          </a:bodyPr>
          <a:lstStyle/>
          <a:p>
            <a:r>
              <a:rPr lang="en-AU" sz="2800" b="1" dirty="0">
                <a:latin typeface="Calibri" pitchFamily="34" charset="0"/>
                <a:ea typeface="Calibri" pitchFamily="34" charset="0"/>
                <a:cs typeface="Calibri" pitchFamily="34" charset="0"/>
                <a:sym typeface="Wingdings 2" pitchFamily="18" charset="2"/>
              </a:rPr>
              <a:t></a:t>
            </a:r>
            <a:r>
              <a:rPr lang="en-AU" sz="2800" b="1" dirty="0">
                <a:latin typeface="Calibri" pitchFamily="34" charset="0"/>
                <a:ea typeface="Calibri" pitchFamily="34" charset="0"/>
                <a:cs typeface="Calibri" pitchFamily="34" charset="0"/>
                <a:sym typeface="Wingdings" pitchFamily="2" charset="2"/>
              </a:rPr>
              <a:t>  </a:t>
            </a:r>
            <a:r>
              <a:rPr lang="en-AU" sz="2800" dirty="0">
                <a:latin typeface="Calibri" pitchFamily="34" charset="0"/>
                <a:ea typeface="Calibri" pitchFamily="34" charset="0"/>
                <a:cs typeface="Calibri" pitchFamily="34" charset="0"/>
              </a:rPr>
              <a:t>TALK TO YOUR MATES</a:t>
            </a:r>
            <a:br>
              <a:rPr lang="en-AU" sz="4000" dirty="0">
                <a:latin typeface="Calibri" pitchFamily="34" charset="0"/>
                <a:ea typeface="Calibri" pitchFamily="34" charset="0"/>
                <a:cs typeface="Calibri" pitchFamily="34" charset="0"/>
              </a:rPr>
            </a:br>
            <a:endParaRPr lang="en-AU" sz="4000" dirty="0"/>
          </a:p>
        </p:txBody>
      </p:sp>
      <p:sp>
        <p:nvSpPr>
          <p:cNvPr id="28674" name="Content Placeholder 2"/>
          <p:cNvSpPr>
            <a:spLocks noGrp="1"/>
          </p:cNvSpPr>
          <p:nvPr>
            <p:ph idx="1"/>
          </p:nvPr>
        </p:nvSpPr>
        <p:spPr>
          <a:xfrm>
            <a:off x="425372" y="1600131"/>
            <a:ext cx="6535462" cy="4212438"/>
          </a:xfrm>
        </p:spPr>
        <p:txBody>
          <a:bodyPr>
            <a:normAutofit/>
          </a:bodyPr>
          <a:lstStyle/>
          <a:p>
            <a:pPr eaLnBrk="1" hangingPunct="1">
              <a:lnSpc>
                <a:spcPct val="80000"/>
              </a:lnSpc>
              <a:spcBef>
                <a:spcPct val="0"/>
              </a:spcBef>
              <a:buFont typeface="Arial" panose="020B0604020202020204" pitchFamily="34" charset="0"/>
              <a:buChar char="•"/>
              <a:defRPr/>
            </a:pPr>
            <a:r>
              <a:rPr lang="en-AU" sz="2400" dirty="0">
                <a:solidFill>
                  <a:schemeClr val="tx1"/>
                </a:solidFill>
                <a:latin typeface="Calibri" pitchFamily="34" charset="0"/>
                <a:ea typeface="Calibri" pitchFamily="34" charset="0"/>
                <a:cs typeface="Calibri" pitchFamily="34" charset="0"/>
              </a:rPr>
              <a:t>Talking is good for you – talk to a mate about what’s happening in your life and theirs</a:t>
            </a:r>
          </a:p>
          <a:p>
            <a:pPr eaLnBrk="1" hangingPunct="1">
              <a:lnSpc>
                <a:spcPct val="80000"/>
              </a:lnSpc>
              <a:spcBef>
                <a:spcPct val="0"/>
              </a:spcBef>
              <a:buFont typeface="Arial" panose="020B0604020202020204" pitchFamily="34" charset="0"/>
              <a:buChar char="•"/>
              <a:defRPr/>
            </a:pPr>
            <a:endParaRPr lang="en-AU" sz="1400" dirty="0">
              <a:solidFill>
                <a:schemeClr val="tx1"/>
              </a:solidFill>
              <a:latin typeface="Calibri" pitchFamily="34" charset="0"/>
              <a:ea typeface="Calibri" pitchFamily="34" charset="0"/>
              <a:cs typeface="Calibri" pitchFamily="34" charset="0"/>
            </a:endParaRPr>
          </a:p>
          <a:p>
            <a:pPr eaLnBrk="1" hangingPunct="1">
              <a:lnSpc>
                <a:spcPct val="80000"/>
              </a:lnSpc>
              <a:spcBef>
                <a:spcPct val="0"/>
              </a:spcBef>
              <a:buFont typeface="Arial" panose="020B0604020202020204" pitchFamily="34" charset="0"/>
              <a:buChar char="•"/>
              <a:defRPr/>
            </a:pPr>
            <a:r>
              <a:rPr lang="en-AU" sz="2400" dirty="0">
                <a:solidFill>
                  <a:schemeClr val="tx1"/>
                </a:solidFill>
                <a:latin typeface="Calibri" pitchFamily="34" charset="0"/>
                <a:ea typeface="Calibri" pitchFamily="34" charset="0"/>
                <a:cs typeface="Calibri" pitchFamily="34" charset="0"/>
              </a:rPr>
              <a:t>Make sure you have 2 or 3 really good mates and spend time with them when ever you can</a:t>
            </a:r>
          </a:p>
          <a:p>
            <a:pPr eaLnBrk="1" hangingPunct="1">
              <a:lnSpc>
                <a:spcPct val="80000"/>
              </a:lnSpc>
              <a:spcBef>
                <a:spcPct val="0"/>
              </a:spcBef>
              <a:buFont typeface="Arial" panose="020B0604020202020204" pitchFamily="34" charset="0"/>
              <a:buChar char="•"/>
              <a:defRPr/>
            </a:pPr>
            <a:endParaRPr lang="en-AU" sz="1400" dirty="0">
              <a:solidFill>
                <a:schemeClr val="tx1"/>
              </a:solidFill>
              <a:latin typeface="Calibri" pitchFamily="34" charset="0"/>
              <a:ea typeface="Calibri" pitchFamily="34" charset="0"/>
              <a:cs typeface="Calibri" pitchFamily="34" charset="0"/>
            </a:endParaRPr>
          </a:p>
          <a:p>
            <a:pPr eaLnBrk="1" hangingPunct="1">
              <a:lnSpc>
                <a:spcPct val="80000"/>
              </a:lnSpc>
              <a:spcBef>
                <a:spcPct val="0"/>
              </a:spcBef>
              <a:buFont typeface="Arial" panose="020B0604020202020204" pitchFamily="34" charset="0"/>
              <a:buChar char="•"/>
              <a:defRPr/>
            </a:pPr>
            <a:r>
              <a:rPr lang="en-AU" sz="2400" dirty="0">
                <a:solidFill>
                  <a:schemeClr val="tx1"/>
                </a:solidFill>
                <a:latin typeface="Calibri" pitchFamily="34" charset="0"/>
                <a:ea typeface="Calibri" pitchFamily="34" charset="0"/>
                <a:cs typeface="Calibri" pitchFamily="34" charset="0"/>
              </a:rPr>
              <a:t>A hint of talking about something important for you with someone important to you </a:t>
            </a:r>
          </a:p>
          <a:p>
            <a:pPr eaLnBrk="1" hangingPunct="1">
              <a:lnSpc>
                <a:spcPct val="80000"/>
              </a:lnSpc>
              <a:spcBef>
                <a:spcPct val="0"/>
              </a:spcBef>
              <a:buFont typeface="Arial" panose="020B0604020202020204" pitchFamily="34" charset="0"/>
              <a:buChar char="•"/>
              <a:defRPr/>
            </a:pPr>
            <a:endParaRPr lang="en-AU" sz="1400" dirty="0">
              <a:solidFill>
                <a:schemeClr val="tx1"/>
              </a:solidFill>
              <a:latin typeface="Calibri" pitchFamily="34" charset="0"/>
              <a:ea typeface="Calibri" pitchFamily="34" charset="0"/>
              <a:cs typeface="Calibri" pitchFamily="34" charset="0"/>
            </a:endParaRPr>
          </a:p>
          <a:p>
            <a:pPr eaLnBrk="1" hangingPunct="1">
              <a:lnSpc>
                <a:spcPct val="80000"/>
              </a:lnSpc>
              <a:spcBef>
                <a:spcPct val="0"/>
              </a:spcBef>
              <a:buFont typeface="Arial" panose="020B0604020202020204" pitchFamily="34" charset="0"/>
              <a:buChar char="•"/>
              <a:defRPr/>
            </a:pPr>
            <a:r>
              <a:rPr lang="en-AU" sz="2400" dirty="0">
                <a:solidFill>
                  <a:schemeClr val="tx1"/>
                </a:solidFill>
                <a:latin typeface="Calibri" pitchFamily="34" charset="0"/>
                <a:ea typeface="Calibri" pitchFamily="34" charset="0"/>
                <a:cs typeface="Calibri" pitchFamily="34" charset="0"/>
              </a:rPr>
              <a:t>If you want to talk to someone about a problem and don’t know how to do this, </a:t>
            </a:r>
            <a:r>
              <a:rPr lang="en-AU" sz="2400" u="sng" dirty="0">
                <a:solidFill>
                  <a:schemeClr val="tx1"/>
                </a:solidFill>
                <a:latin typeface="Calibri" pitchFamily="34" charset="0"/>
                <a:ea typeface="Calibri" pitchFamily="34" charset="0"/>
                <a:cs typeface="Calibri" pitchFamily="34" charset="0"/>
              </a:rPr>
              <a:t>do something</a:t>
            </a:r>
          </a:p>
          <a:p>
            <a:pPr marL="45720" indent="0" eaLnBrk="1" hangingPunct="1">
              <a:lnSpc>
                <a:spcPct val="80000"/>
              </a:lnSpc>
              <a:spcBef>
                <a:spcPct val="0"/>
              </a:spcBef>
              <a:buNone/>
              <a:defRPr/>
            </a:pPr>
            <a:r>
              <a:rPr lang="en-AU" sz="2400" dirty="0">
                <a:solidFill>
                  <a:schemeClr val="tx1"/>
                </a:solidFill>
                <a:latin typeface="Calibri" pitchFamily="34" charset="0"/>
                <a:ea typeface="Calibri" pitchFamily="34" charset="0"/>
                <a:cs typeface="Calibri" pitchFamily="34" charset="0"/>
              </a:rPr>
              <a:t>   with them. Men talk to others better when they</a:t>
            </a:r>
          </a:p>
          <a:p>
            <a:pPr marL="45720" indent="0" eaLnBrk="1" hangingPunct="1">
              <a:lnSpc>
                <a:spcPct val="80000"/>
              </a:lnSpc>
              <a:spcBef>
                <a:spcPct val="0"/>
              </a:spcBef>
              <a:buNone/>
              <a:defRPr/>
            </a:pPr>
            <a:r>
              <a:rPr lang="en-AU" sz="2400" dirty="0">
                <a:solidFill>
                  <a:schemeClr val="tx1"/>
                </a:solidFill>
                <a:latin typeface="Calibri" pitchFamily="34" charset="0"/>
                <a:ea typeface="Calibri" pitchFamily="34" charset="0"/>
                <a:cs typeface="Calibri" pitchFamily="34" charset="0"/>
              </a:rPr>
              <a:t>   are involved in something – surfing, fishing,</a:t>
            </a:r>
          </a:p>
          <a:p>
            <a:pPr marL="45720" indent="0" eaLnBrk="1" hangingPunct="1">
              <a:lnSpc>
                <a:spcPct val="80000"/>
              </a:lnSpc>
              <a:spcBef>
                <a:spcPct val="0"/>
              </a:spcBef>
              <a:buNone/>
              <a:defRPr/>
            </a:pPr>
            <a:r>
              <a:rPr lang="en-AU" sz="2400" dirty="0">
                <a:solidFill>
                  <a:schemeClr val="tx1"/>
                </a:solidFill>
                <a:latin typeface="Calibri" pitchFamily="34" charset="0"/>
                <a:ea typeface="Calibri" pitchFamily="34" charset="0"/>
                <a:cs typeface="Calibri" pitchFamily="34" charset="0"/>
              </a:rPr>
              <a:t>  playing sport, having a drink after work.</a:t>
            </a:r>
            <a:endParaRPr lang="en-AU" sz="1800" dirty="0">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943815928"/>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6130" y="403227"/>
            <a:ext cx="8915400" cy="582612"/>
          </a:xfrm>
        </p:spPr>
        <p:txBody>
          <a:bodyPr/>
          <a:lstStyle/>
          <a:p>
            <a:pPr eaLnBrk="1" hangingPunct="1"/>
            <a:r>
              <a:rPr lang="en-AU" altLang="en-US" sz="2800" dirty="0">
                <a:latin typeface="Calibri" panose="020F0502020204030204" pitchFamily="34" charset="0"/>
                <a:ea typeface="Calibri" panose="020F0502020204030204" pitchFamily="34" charset="0"/>
                <a:cs typeface="Calibri" panose="020F0502020204030204" pitchFamily="34" charset="0"/>
              </a:rPr>
              <a:t>Men’s Health &amp; Wellbeing Resources</a:t>
            </a:r>
          </a:p>
        </p:txBody>
      </p:sp>
      <p:sp>
        <p:nvSpPr>
          <p:cNvPr id="47107" name="Content Placeholder 2"/>
          <p:cNvSpPr>
            <a:spLocks noGrp="1"/>
          </p:cNvSpPr>
          <p:nvPr>
            <p:ph idx="1"/>
          </p:nvPr>
        </p:nvSpPr>
        <p:spPr>
          <a:xfrm>
            <a:off x="5322889" y="1357314"/>
            <a:ext cx="5153025" cy="1785937"/>
          </a:xfrm>
        </p:spPr>
        <p:txBody>
          <a:bodyPr/>
          <a:lstStyle/>
          <a:p>
            <a:pPr eaLnBrk="1" hangingPunct="1">
              <a:buFont typeface="Wingdings 2" panose="05020102010507070707" pitchFamily="18" charset="2"/>
              <a:buNone/>
            </a:pPr>
            <a:endParaRPr lang="en-AU" altLang="en-US"/>
          </a:p>
          <a:p>
            <a:pPr eaLnBrk="1" hangingPunct="1">
              <a:buFont typeface="Wingdings 2" panose="05020102010507070707" pitchFamily="18" charset="2"/>
              <a:buNone/>
            </a:pPr>
            <a:endParaRPr lang="en-AU" altLang="en-US"/>
          </a:p>
        </p:txBody>
      </p:sp>
      <p:sp>
        <p:nvSpPr>
          <p:cNvPr id="50180" name="Rectangle 4"/>
          <p:cNvSpPr>
            <a:spLocks noChangeArrowheads="1"/>
          </p:cNvSpPr>
          <p:nvPr/>
        </p:nvSpPr>
        <p:spPr bwMode="auto">
          <a:xfrm>
            <a:off x="5237164" y="1196975"/>
            <a:ext cx="5540375" cy="5386388"/>
          </a:xfrm>
          <a:prstGeom prst="rect">
            <a:avLst/>
          </a:prstGeom>
          <a:noFill/>
          <a:ln w="9525">
            <a:noFill/>
            <a:miter lim="800000"/>
            <a:headEnd/>
            <a:tailEnd/>
          </a:ln>
        </p:spPr>
        <p:txBody>
          <a:bodyPr lIns="91424" tIns="45712" rIns="91424" bIns="45712">
            <a:spAutoFit/>
          </a:bodyPr>
          <a:lstStyle/>
          <a:p>
            <a:pPr>
              <a:defRPr/>
            </a:pPr>
            <a:r>
              <a:rPr lang="en-US" sz="3200" b="1" spc="760" dirty="0">
                <a:solidFill>
                  <a:srgbClr val="FF0000"/>
                </a:solidFill>
                <a:latin typeface="Calibri" pitchFamily="34" charset="0"/>
                <a:cs typeface="Calibri" pitchFamily="34" charset="0"/>
              </a:rPr>
              <a:t>emale</a:t>
            </a:r>
            <a:br>
              <a:rPr lang="en-US" sz="3200" b="1" dirty="0">
                <a:solidFill>
                  <a:srgbClr val="009900"/>
                </a:solidFill>
                <a:latin typeface="Calibri" pitchFamily="34" charset="0"/>
                <a:cs typeface="Calibri" pitchFamily="34" charset="0"/>
              </a:rPr>
            </a:br>
            <a:r>
              <a:rPr lang="en-US" sz="2000" dirty="0">
                <a:solidFill>
                  <a:srgbClr val="1F0957"/>
                </a:solidFill>
                <a:latin typeface="Calibri" pitchFamily="34" charset="0"/>
                <a:cs typeface="Calibri" pitchFamily="34" charset="0"/>
              </a:rPr>
              <a:t>Australia’s largest free national bi monthly </a:t>
            </a:r>
          </a:p>
          <a:p>
            <a:pPr>
              <a:defRPr/>
            </a:pPr>
            <a:r>
              <a:rPr lang="en-US" sz="2000" dirty="0">
                <a:solidFill>
                  <a:srgbClr val="1F0957"/>
                </a:solidFill>
                <a:latin typeface="Calibri" pitchFamily="34" charset="0"/>
                <a:cs typeface="Calibri" pitchFamily="34" charset="0"/>
              </a:rPr>
              <a:t>e bulletin which provides people with the latest information and resources on men’s health and wellbeing. </a:t>
            </a:r>
          </a:p>
          <a:p>
            <a:pPr>
              <a:defRPr/>
            </a:pPr>
            <a:endParaRPr lang="en-US" sz="2000" dirty="0">
              <a:solidFill>
                <a:srgbClr val="1F0957"/>
              </a:solidFill>
              <a:latin typeface="Calibri" pitchFamily="34" charset="0"/>
              <a:cs typeface="Calibri" pitchFamily="34" charset="0"/>
            </a:endParaRPr>
          </a:p>
          <a:p>
            <a:pPr>
              <a:defRPr/>
            </a:pPr>
            <a:r>
              <a:rPr lang="en-US" sz="2000" dirty="0">
                <a:solidFill>
                  <a:srgbClr val="1F0957"/>
                </a:solidFill>
                <a:latin typeface="Calibri" pitchFamily="34" charset="0"/>
                <a:cs typeface="Calibri" pitchFamily="34" charset="0"/>
              </a:rPr>
              <a:t>Published first day of each month.</a:t>
            </a:r>
          </a:p>
          <a:p>
            <a:pPr>
              <a:defRPr/>
            </a:pPr>
            <a:r>
              <a:rPr lang="en-US" sz="2000" dirty="0">
                <a:solidFill>
                  <a:srgbClr val="1F0957"/>
                </a:solidFill>
                <a:latin typeface="Calibri" pitchFamily="34" charset="0"/>
                <a:cs typeface="Calibri" pitchFamily="34" charset="0"/>
              </a:rPr>
              <a:t>A promotional copy will be sent to you after today but you need to send an email with “subscribe” in subject line to be added to the mailing list.</a:t>
            </a:r>
          </a:p>
          <a:p>
            <a:pPr>
              <a:defRPr/>
            </a:pPr>
            <a:endParaRPr lang="en-US" sz="2000" dirty="0">
              <a:solidFill>
                <a:srgbClr val="1F0957"/>
              </a:solidFill>
              <a:latin typeface="Calibri" pitchFamily="34" charset="0"/>
              <a:cs typeface="Calibri" pitchFamily="34" charset="0"/>
            </a:endParaRPr>
          </a:p>
          <a:p>
            <a:pPr>
              <a:defRPr/>
            </a:pPr>
            <a:r>
              <a:rPr lang="en-US" sz="2000" dirty="0">
                <a:solidFill>
                  <a:srgbClr val="1F0957"/>
                </a:solidFill>
                <a:latin typeface="Calibri" pitchFamily="34" charset="0"/>
                <a:cs typeface="Calibri" pitchFamily="34" charset="0"/>
              </a:rPr>
              <a:t>To subscribe visit the website at</a:t>
            </a:r>
            <a:br>
              <a:rPr lang="en-US" sz="2000" dirty="0">
                <a:solidFill>
                  <a:srgbClr val="1F0957"/>
                </a:solidFill>
                <a:latin typeface="Calibri" pitchFamily="34" charset="0"/>
                <a:cs typeface="Calibri" pitchFamily="34" charset="0"/>
              </a:rPr>
            </a:br>
            <a:r>
              <a:rPr lang="en-US" sz="2000" dirty="0">
                <a:latin typeface="Calibri" pitchFamily="34" charset="0"/>
                <a:cs typeface="Calibri" pitchFamily="34" charset="0"/>
              </a:rPr>
              <a:t> </a:t>
            </a:r>
            <a:r>
              <a:rPr lang="en-US" sz="2000" dirty="0" err="1">
                <a:solidFill>
                  <a:srgbClr val="FF0000"/>
                </a:solidFill>
                <a:latin typeface="Calibri" pitchFamily="34" charset="0"/>
                <a:cs typeface="Calibri" pitchFamily="34" charset="0"/>
              </a:rPr>
              <a:t>www.menshealthservices.com.au</a:t>
            </a:r>
            <a:endParaRPr lang="en-US" sz="2000" dirty="0">
              <a:solidFill>
                <a:srgbClr val="FF0000"/>
              </a:solidFill>
              <a:latin typeface="Calibri" pitchFamily="34" charset="0"/>
              <a:cs typeface="Calibri" pitchFamily="34" charset="0"/>
            </a:endParaRPr>
          </a:p>
          <a:p>
            <a:pPr>
              <a:defRPr/>
            </a:pPr>
            <a:endParaRPr lang="en-US" sz="2000" dirty="0">
              <a:solidFill>
                <a:srgbClr val="FF0000"/>
              </a:solidFill>
              <a:latin typeface="Calibri" pitchFamily="34" charset="0"/>
              <a:cs typeface="Calibri" pitchFamily="34" charset="0"/>
            </a:endParaRPr>
          </a:p>
          <a:p>
            <a:pPr>
              <a:defRPr/>
            </a:pPr>
            <a:br>
              <a:rPr lang="en-US" dirty="0">
                <a:solidFill>
                  <a:srgbClr val="000099"/>
                </a:solidFill>
                <a:latin typeface="Calibri" pitchFamily="34" charset="0"/>
                <a:cs typeface="Calibri" pitchFamily="34" charset="0"/>
              </a:rPr>
            </a:br>
            <a:br>
              <a:rPr lang="en-US" sz="1600" b="1" dirty="0">
                <a:solidFill>
                  <a:srgbClr val="0F41BD"/>
                </a:solidFill>
                <a:latin typeface="Tahoma" pitchFamily="34" charset="0"/>
              </a:rPr>
            </a:br>
            <a:endParaRPr lang="en-AU" dirty="0">
              <a:latin typeface="Corbel" pitchFamily="34" charset="0"/>
            </a:endParaRPr>
          </a:p>
        </p:txBody>
      </p:sp>
      <p:pic>
        <p:nvPicPr>
          <p:cNvPr id="3" name="Picture 2"/>
          <p:cNvPicPr>
            <a:picLocks noChangeAspect="1"/>
          </p:cNvPicPr>
          <p:nvPr/>
        </p:nvPicPr>
        <p:blipFill>
          <a:blip r:embed="rId2"/>
          <a:stretch>
            <a:fillRect/>
          </a:stretch>
        </p:blipFill>
        <p:spPr>
          <a:xfrm>
            <a:off x="685030" y="1357314"/>
            <a:ext cx="3321130" cy="4699591"/>
          </a:xfrm>
          <a:prstGeom prst="rect">
            <a:avLst/>
          </a:prstGeom>
          <a:ln w="3175">
            <a:solidFill>
              <a:schemeClr val="tx1"/>
            </a:solidFill>
          </a:ln>
        </p:spPr>
      </p:pic>
    </p:spTree>
    <p:extLst>
      <p:ext uri="{BB962C8B-B14F-4D97-AF65-F5344CB8AC3E}">
        <p14:creationId xmlns:p14="http://schemas.microsoft.com/office/powerpoint/2010/main" val="4293657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a:spLocks noChangeArrowheads="1"/>
          </p:cNvSpPr>
          <p:nvPr/>
        </p:nvSpPr>
        <p:spPr bwMode="auto">
          <a:xfrm>
            <a:off x="2117726" y="3500439"/>
            <a:ext cx="8081963"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800"/>
              </a:spcBef>
              <a:buClr>
                <a:schemeClr val="tx1"/>
              </a:buClr>
              <a:buSzPct val="100000"/>
              <a:buFont typeface="Arial" panose="020B0604020202020204" pitchFamily="34" charset="0"/>
              <a:buChar char="▪"/>
              <a:defRPr sz="2400">
                <a:solidFill>
                  <a:srgbClr val="FF0000"/>
                </a:solidFill>
                <a:latin typeface="Euphemia" panose="020B0503040102020104" pitchFamily="34" charset="0"/>
              </a:defRPr>
            </a:lvl1pPr>
            <a:lvl2pPr marL="742950" indent="-285750">
              <a:lnSpc>
                <a:spcPct val="90000"/>
              </a:lnSpc>
              <a:spcBef>
                <a:spcPts val="1000"/>
              </a:spcBef>
              <a:buClr>
                <a:schemeClr val="tx1"/>
              </a:buClr>
              <a:buSzPct val="100000"/>
              <a:buFont typeface="Arial" panose="020B0604020202020204" pitchFamily="34" charset="0"/>
              <a:buChar char="–"/>
              <a:defRPr sz="2000">
                <a:solidFill>
                  <a:srgbClr val="FF0000"/>
                </a:solidFill>
                <a:latin typeface="Euphemia" panose="020B0503040102020104" pitchFamily="34" charset="0"/>
              </a:defRPr>
            </a:lvl2pPr>
            <a:lvl3pPr marL="1143000" indent="-228600">
              <a:lnSpc>
                <a:spcPct val="90000"/>
              </a:lnSpc>
              <a:spcBef>
                <a:spcPts val="800"/>
              </a:spcBef>
              <a:buClr>
                <a:schemeClr val="tx1"/>
              </a:buClr>
              <a:buSzPct val="100000"/>
              <a:buFont typeface="Arial" panose="020B0604020202020204" pitchFamily="34" charset="0"/>
              <a:buChar char="▪"/>
              <a:defRPr>
                <a:solidFill>
                  <a:srgbClr val="FF0000"/>
                </a:solidFill>
                <a:latin typeface="Euphemia" panose="020B0503040102020104" pitchFamily="34" charset="0"/>
              </a:defRPr>
            </a:lvl3pPr>
            <a:lvl4pPr marL="16002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4pPr>
            <a:lvl5pPr marL="20574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5pPr>
            <a:lvl6pPr marL="25146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6pPr>
            <a:lvl7pPr marL="29718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7pPr>
            <a:lvl8pPr marL="34290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8pPr>
            <a:lvl9pPr marL="38862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9pPr>
          </a:lstStyle>
          <a:p>
            <a:pPr algn="r" eaLnBrk="1" hangingPunct="1">
              <a:lnSpc>
                <a:spcPct val="100000"/>
              </a:lnSpc>
              <a:spcBef>
                <a:spcPct val="0"/>
              </a:spcBef>
              <a:buClrTx/>
              <a:buSzTx/>
              <a:buFontTx/>
              <a:buNone/>
            </a:pPr>
            <a:r>
              <a:rPr lang="en-AU" altLang="en-US" sz="1800" b="1">
                <a:solidFill>
                  <a:schemeClr val="tx1"/>
                </a:solidFill>
                <a:latin typeface="Calibri" panose="020F0502020204030204" pitchFamily="34" charset="0"/>
              </a:rPr>
              <a:t>Greg Millan</a:t>
            </a:r>
          </a:p>
          <a:p>
            <a:pPr algn="r" eaLnBrk="1" hangingPunct="1">
              <a:lnSpc>
                <a:spcPct val="100000"/>
              </a:lnSpc>
              <a:spcBef>
                <a:spcPct val="0"/>
              </a:spcBef>
              <a:buClrTx/>
              <a:buSzTx/>
              <a:buFontTx/>
              <a:buNone/>
            </a:pPr>
            <a:r>
              <a:rPr lang="en-AU" altLang="en-US" sz="1800">
                <a:solidFill>
                  <a:schemeClr val="tx1"/>
                </a:solidFill>
                <a:latin typeface="Calibri" panose="020F0502020204030204" pitchFamily="34" charset="0"/>
              </a:rPr>
              <a:t>Men’s Health Consultant</a:t>
            </a:r>
          </a:p>
          <a:p>
            <a:pPr algn="r" eaLnBrk="1" hangingPunct="1">
              <a:lnSpc>
                <a:spcPct val="100000"/>
              </a:lnSpc>
              <a:spcBef>
                <a:spcPct val="0"/>
              </a:spcBef>
              <a:buClrTx/>
              <a:buSzTx/>
              <a:buFontTx/>
              <a:buNone/>
            </a:pPr>
            <a:r>
              <a:rPr lang="en-AU" altLang="en-US" sz="1800" b="1">
                <a:latin typeface="Candara" panose="020E0502030303020204" pitchFamily="34" charset="0"/>
              </a:rPr>
              <a:t>men’s health SERVICES </a:t>
            </a:r>
          </a:p>
          <a:p>
            <a:pPr algn="r" eaLnBrk="1" hangingPunct="1">
              <a:lnSpc>
                <a:spcPct val="100000"/>
              </a:lnSpc>
              <a:spcBef>
                <a:spcPct val="0"/>
              </a:spcBef>
              <a:buClrTx/>
              <a:buSzTx/>
              <a:buFontTx/>
              <a:buNone/>
            </a:pPr>
            <a:r>
              <a:rPr lang="en-AU" altLang="en-US" sz="1800">
                <a:solidFill>
                  <a:schemeClr val="tx1"/>
                </a:solidFill>
                <a:latin typeface="Calibri" panose="020F0502020204030204" pitchFamily="34" charset="0"/>
              </a:rPr>
              <a:t>M 0417 772 390</a:t>
            </a:r>
            <a:endParaRPr lang="en-AU" altLang="en-US" sz="1800" b="1">
              <a:latin typeface="Calibri" panose="020F0502020204030204" pitchFamily="34" charset="0"/>
              <a:hlinkClick r:id="rId2"/>
            </a:endParaRPr>
          </a:p>
          <a:p>
            <a:pPr algn="r" eaLnBrk="1" hangingPunct="1">
              <a:lnSpc>
                <a:spcPct val="100000"/>
              </a:lnSpc>
              <a:spcBef>
                <a:spcPct val="0"/>
              </a:spcBef>
              <a:buClrTx/>
              <a:buSzTx/>
              <a:buFontTx/>
              <a:buNone/>
            </a:pPr>
            <a:r>
              <a:rPr lang="en-AU" altLang="en-US" sz="1400" b="1">
                <a:latin typeface="Candara" panose="020E0502030303020204" pitchFamily="34" charset="0"/>
              </a:rPr>
              <a:t>greg@menshealthservices.com.au </a:t>
            </a:r>
          </a:p>
          <a:p>
            <a:pPr algn="r" eaLnBrk="1" hangingPunct="1">
              <a:lnSpc>
                <a:spcPct val="100000"/>
              </a:lnSpc>
              <a:spcBef>
                <a:spcPct val="0"/>
              </a:spcBef>
              <a:buClrTx/>
              <a:buSzTx/>
              <a:buFontTx/>
              <a:buNone/>
            </a:pPr>
            <a:r>
              <a:rPr lang="en-AU" altLang="en-US" sz="1400" b="1">
                <a:latin typeface="Candara" panose="020E0502030303020204" pitchFamily="34" charset="0"/>
              </a:rPr>
              <a:t>www.menshealthservices.com.au</a:t>
            </a:r>
          </a:p>
          <a:p>
            <a:pPr algn="r" eaLnBrk="1" hangingPunct="1">
              <a:lnSpc>
                <a:spcPct val="100000"/>
              </a:lnSpc>
              <a:spcBef>
                <a:spcPct val="0"/>
              </a:spcBef>
              <a:buClrTx/>
              <a:buSzTx/>
              <a:buFontTx/>
              <a:buNone/>
            </a:pPr>
            <a:endParaRPr lang="en-AU" altLang="en-US" sz="1800" b="1">
              <a:latin typeface="Candara" panose="020E0502030303020204" pitchFamily="34" charset="0"/>
            </a:endParaRPr>
          </a:p>
        </p:txBody>
      </p:sp>
      <p:cxnSp>
        <p:nvCxnSpPr>
          <p:cNvPr id="7" name="Straight Connector 6"/>
          <p:cNvCxnSpPr/>
          <p:nvPr/>
        </p:nvCxnSpPr>
        <p:spPr>
          <a:xfrm>
            <a:off x="1626781" y="3429000"/>
            <a:ext cx="8525283"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48132" name="Rectangle 5"/>
          <p:cNvSpPr>
            <a:spLocks noChangeArrowheads="1"/>
          </p:cNvSpPr>
          <p:nvPr/>
        </p:nvSpPr>
        <p:spPr bwMode="auto">
          <a:xfrm>
            <a:off x="1626781" y="3606801"/>
            <a:ext cx="508358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800"/>
              </a:spcBef>
              <a:buClr>
                <a:schemeClr val="tx1"/>
              </a:buClr>
              <a:buSzPct val="100000"/>
              <a:buFont typeface="Arial" panose="020B0604020202020204" pitchFamily="34" charset="0"/>
              <a:buChar char="▪"/>
              <a:defRPr sz="2400">
                <a:solidFill>
                  <a:srgbClr val="FF0000"/>
                </a:solidFill>
                <a:latin typeface="Euphemia" panose="020B0503040102020104" pitchFamily="34" charset="0"/>
              </a:defRPr>
            </a:lvl1pPr>
            <a:lvl2pPr marL="742950" indent="-285750">
              <a:lnSpc>
                <a:spcPct val="90000"/>
              </a:lnSpc>
              <a:spcBef>
                <a:spcPts val="1000"/>
              </a:spcBef>
              <a:buClr>
                <a:schemeClr val="tx1"/>
              </a:buClr>
              <a:buSzPct val="100000"/>
              <a:buFont typeface="Arial" panose="020B0604020202020204" pitchFamily="34" charset="0"/>
              <a:buChar char="–"/>
              <a:defRPr sz="2000">
                <a:solidFill>
                  <a:srgbClr val="FF0000"/>
                </a:solidFill>
                <a:latin typeface="Euphemia" panose="020B0503040102020104" pitchFamily="34" charset="0"/>
              </a:defRPr>
            </a:lvl2pPr>
            <a:lvl3pPr marL="1143000" indent="-228600">
              <a:lnSpc>
                <a:spcPct val="90000"/>
              </a:lnSpc>
              <a:spcBef>
                <a:spcPts val="800"/>
              </a:spcBef>
              <a:buClr>
                <a:schemeClr val="tx1"/>
              </a:buClr>
              <a:buSzPct val="100000"/>
              <a:buFont typeface="Arial" panose="020B0604020202020204" pitchFamily="34" charset="0"/>
              <a:buChar char="▪"/>
              <a:defRPr>
                <a:solidFill>
                  <a:srgbClr val="FF0000"/>
                </a:solidFill>
                <a:latin typeface="Euphemia" panose="020B0503040102020104" pitchFamily="34" charset="0"/>
              </a:defRPr>
            </a:lvl3pPr>
            <a:lvl4pPr marL="16002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4pPr>
            <a:lvl5pPr marL="20574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5pPr>
            <a:lvl6pPr marL="25146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6pPr>
            <a:lvl7pPr marL="29718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7pPr>
            <a:lvl8pPr marL="34290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8pPr>
            <a:lvl9pPr marL="38862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9pPr>
          </a:lstStyle>
          <a:p>
            <a:pPr algn="ctr" eaLnBrk="1" hangingPunct="1">
              <a:lnSpc>
                <a:spcPct val="100000"/>
              </a:lnSpc>
              <a:spcBef>
                <a:spcPct val="0"/>
              </a:spcBef>
              <a:buClrTx/>
              <a:buSzTx/>
              <a:buFontTx/>
              <a:buNone/>
            </a:pPr>
            <a:r>
              <a:rPr lang="en-AU" altLang="en-US" dirty="0">
                <a:solidFill>
                  <a:schemeClr val="tx1"/>
                </a:solidFill>
                <a:latin typeface="Calibri" panose="020F0502020204030204" pitchFamily="34" charset="0"/>
                <a:ea typeface="Verdana" panose="020B0604030504040204" pitchFamily="34" charset="0"/>
                <a:cs typeface="Calibri" panose="020F0502020204030204" pitchFamily="34" charset="0"/>
              </a:rPr>
              <a:t>Three months follow up support available by phone or email.</a:t>
            </a:r>
          </a:p>
          <a:p>
            <a:pPr algn="ctr" eaLnBrk="1" hangingPunct="1">
              <a:lnSpc>
                <a:spcPct val="100000"/>
              </a:lnSpc>
              <a:spcBef>
                <a:spcPct val="0"/>
              </a:spcBef>
              <a:buClrTx/>
              <a:buSzTx/>
              <a:buFontTx/>
              <a:buNone/>
            </a:pPr>
            <a:endParaRPr lang="en-AU" altLang="en-US" dirty="0">
              <a:solidFill>
                <a:schemeClr val="tx1"/>
              </a:solidFill>
              <a:latin typeface="Calibri" panose="020F0502020204030204" pitchFamily="34" charset="0"/>
              <a:ea typeface="Verdana" panose="020B0604030504040204" pitchFamily="34" charset="0"/>
              <a:cs typeface="Calibri" panose="020F0502020204030204" pitchFamily="34" charset="0"/>
            </a:endParaRPr>
          </a:p>
          <a:p>
            <a:pPr algn="ctr" eaLnBrk="1" hangingPunct="1">
              <a:lnSpc>
                <a:spcPct val="100000"/>
              </a:lnSpc>
              <a:spcBef>
                <a:spcPct val="0"/>
              </a:spcBef>
              <a:buClrTx/>
              <a:buSzTx/>
              <a:buFontTx/>
              <a:buNone/>
            </a:pPr>
            <a:r>
              <a:rPr lang="en-AU" altLang="en-US" dirty="0">
                <a:solidFill>
                  <a:schemeClr val="tx1"/>
                </a:solidFill>
                <a:latin typeface="Calibri" panose="020F0502020204030204" pitchFamily="34" charset="0"/>
                <a:ea typeface="Verdana" panose="020B0604030504040204" pitchFamily="34" charset="0"/>
                <a:cs typeface="Calibri" panose="020F0502020204030204" pitchFamily="34" charset="0"/>
              </a:rPr>
              <a:t>Thanks for being a part of this webinar</a:t>
            </a:r>
            <a:endParaRPr lang="en-AU" altLang="en-US" dirty="0">
              <a:solidFill>
                <a:schemeClr val="tx1"/>
              </a:solidFill>
              <a:latin typeface="Arial" panose="020B0604020202020204" pitchFamily="34" charset="0"/>
              <a:ea typeface="Verdana" panose="020B0604030504040204" pitchFamily="34" charset="0"/>
              <a:cs typeface="Calibri" panose="020F0502020204030204" pitchFamily="34" charset="0"/>
            </a:endParaRPr>
          </a:p>
        </p:txBody>
      </p:sp>
      <p:sp>
        <p:nvSpPr>
          <p:cNvPr id="48133" name="TextBox 5"/>
          <p:cNvSpPr txBox="1">
            <a:spLocks noChangeArrowheads="1"/>
          </p:cNvSpPr>
          <p:nvPr/>
        </p:nvSpPr>
        <p:spPr bwMode="auto">
          <a:xfrm>
            <a:off x="1626781" y="1843163"/>
            <a:ext cx="5083582"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800"/>
              </a:spcBef>
              <a:buClr>
                <a:schemeClr val="tx1"/>
              </a:buClr>
              <a:buSzPct val="100000"/>
              <a:buFont typeface="Arial" panose="020B0604020202020204" pitchFamily="34" charset="0"/>
              <a:buChar char="▪"/>
              <a:defRPr sz="2400">
                <a:solidFill>
                  <a:srgbClr val="FF0000"/>
                </a:solidFill>
                <a:latin typeface="Euphemia" panose="020B0503040102020104" pitchFamily="34" charset="0"/>
              </a:defRPr>
            </a:lvl1pPr>
            <a:lvl2pPr marL="742950" indent="-285750">
              <a:lnSpc>
                <a:spcPct val="90000"/>
              </a:lnSpc>
              <a:spcBef>
                <a:spcPts val="1000"/>
              </a:spcBef>
              <a:buClr>
                <a:schemeClr val="tx1"/>
              </a:buClr>
              <a:buSzPct val="100000"/>
              <a:buFont typeface="Arial" panose="020B0604020202020204" pitchFamily="34" charset="0"/>
              <a:buChar char="–"/>
              <a:defRPr sz="2000">
                <a:solidFill>
                  <a:srgbClr val="FF0000"/>
                </a:solidFill>
                <a:latin typeface="Euphemia" panose="020B0503040102020104" pitchFamily="34" charset="0"/>
              </a:defRPr>
            </a:lvl2pPr>
            <a:lvl3pPr marL="1143000" indent="-228600">
              <a:lnSpc>
                <a:spcPct val="90000"/>
              </a:lnSpc>
              <a:spcBef>
                <a:spcPts val="800"/>
              </a:spcBef>
              <a:buClr>
                <a:schemeClr val="tx1"/>
              </a:buClr>
              <a:buSzPct val="100000"/>
              <a:buFont typeface="Arial" panose="020B0604020202020204" pitchFamily="34" charset="0"/>
              <a:buChar char="▪"/>
              <a:defRPr>
                <a:solidFill>
                  <a:srgbClr val="FF0000"/>
                </a:solidFill>
                <a:latin typeface="Euphemia" panose="020B0503040102020104" pitchFamily="34" charset="0"/>
              </a:defRPr>
            </a:lvl3pPr>
            <a:lvl4pPr marL="16002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4pPr>
            <a:lvl5pPr marL="20574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5pPr>
            <a:lvl6pPr marL="25146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6pPr>
            <a:lvl7pPr marL="29718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7pPr>
            <a:lvl8pPr marL="34290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8pPr>
            <a:lvl9pPr marL="38862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9pPr>
          </a:lstStyle>
          <a:p>
            <a:pPr algn="ctr" eaLnBrk="1" hangingPunct="1">
              <a:spcBef>
                <a:spcPct val="0"/>
              </a:spcBef>
              <a:buClrTx/>
              <a:buSzTx/>
              <a:buFontTx/>
              <a:buNone/>
            </a:pPr>
            <a:r>
              <a:rPr lang="en-AU" altLang="en-US" dirty="0">
                <a:solidFill>
                  <a:srgbClr val="0070C0"/>
                </a:solidFill>
                <a:latin typeface="Calibri" panose="020F0502020204030204" pitchFamily="34" charset="0"/>
              </a:rPr>
              <a:t>Questions and Discussion Time</a:t>
            </a:r>
          </a:p>
        </p:txBody>
      </p:sp>
      <p:pic>
        <p:nvPicPr>
          <p:cNvPr id="2" name="Picture 1"/>
          <p:cNvPicPr>
            <a:picLocks noChangeAspect="1"/>
          </p:cNvPicPr>
          <p:nvPr/>
        </p:nvPicPr>
        <p:blipFill>
          <a:blip r:embed="rId3"/>
          <a:stretch>
            <a:fillRect/>
          </a:stretch>
        </p:blipFill>
        <p:spPr>
          <a:xfrm>
            <a:off x="6710363" y="681190"/>
            <a:ext cx="3441701" cy="2747810"/>
          </a:xfrm>
          <a:prstGeom prst="rect">
            <a:avLst/>
          </a:prstGeom>
        </p:spPr>
      </p:pic>
    </p:spTree>
    <p:extLst>
      <p:ext uri="{BB962C8B-B14F-4D97-AF65-F5344CB8AC3E}">
        <p14:creationId xmlns:p14="http://schemas.microsoft.com/office/powerpoint/2010/main" val="963819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5913" y="449264"/>
            <a:ext cx="7777162" cy="5489575"/>
          </a:xfrm>
          <a:prstGeom prst="rect">
            <a:avLst/>
          </a:prstGeom>
        </p:spPr>
        <p:txBody>
          <a:bodyPr>
            <a:spAutoFit/>
          </a:bodyPr>
          <a:lstStyle/>
          <a:p>
            <a:pPr>
              <a:defRPr/>
            </a:pPr>
            <a:r>
              <a:rPr lang="en-US" b="1" dirty="0">
                <a:solidFill>
                  <a:srgbClr val="404040"/>
                </a:solidFill>
                <a:latin typeface="Calibri" pitchFamily="34" charset="0"/>
              </a:rPr>
              <a:t>I provide a range of male friendly services with a focus on improving the state of male health and wellbeing, thus improving the wellbeing of the whole community.</a:t>
            </a:r>
          </a:p>
          <a:p>
            <a:pPr>
              <a:defRPr/>
            </a:pPr>
            <a:endParaRPr lang="en-US" dirty="0">
              <a:solidFill>
                <a:srgbClr val="404040"/>
              </a:solidFill>
              <a:latin typeface="Calibri" pitchFamily="34" charset="0"/>
            </a:endParaRPr>
          </a:p>
          <a:p>
            <a:pPr marL="371475" indent="-321750">
              <a:spcBef>
                <a:spcPts val="163"/>
              </a:spcBef>
              <a:spcAft>
                <a:spcPts val="163"/>
              </a:spcAft>
              <a:buClr>
                <a:srgbClr val="FF0000"/>
              </a:buClr>
              <a:buFont typeface="Arial" pitchFamily="34" charset="0"/>
              <a:buChar char="•"/>
              <a:defRPr/>
            </a:pPr>
            <a:r>
              <a:rPr lang="en-US" dirty="0">
                <a:solidFill>
                  <a:srgbClr val="404040"/>
                </a:solidFill>
                <a:latin typeface="Calibri" pitchFamily="34" charset="0"/>
              </a:rPr>
              <a:t>Professional Training Programs – ENGAGING MEN</a:t>
            </a:r>
          </a:p>
          <a:p>
            <a:pPr marL="371475" indent="-321750">
              <a:spcBef>
                <a:spcPts val="163"/>
              </a:spcBef>
              <a:spcAft>
                <a:spcPts val="163"/>
              </a:spcAft>
              <a:buClr>
                <a:srgbClr val="FF0000"/>
              </a:buClr>
              <a:buFont typeface="Arial" pitchFamily="34" charset="0"/>
              <a:buChar char="•"/>
              <a:defRPr/>
            </a:pPr>
            <a:r>
              <a:rPr lang="en-US" dirty="0">
                <a:latin typeface="Calibri" pitchFamily="34" charset="0"/>
              </a:rPr>
              <a:t>Men’s programs – MEANING FOR MEN, Managing Depression &amp; Anxiety, Understanding Relationships, Understanding Difficult Emotions, Men’s Sexual Health &amp; Wellbeing, </a:t>
            </a:r>
            <a:r>
              <a:rPr lang="en-US" b="1" dirty="0">
                <a:solidFill>
                  <a:srgbClr val="0070C0"/>
                </a:solidFill>
                <a:latin typeface="Calibri" pitchFamily="34" charset="0"/>
              </a:rPr>
              <a:t>Healthy Men at Work</a:t>
            </a:r>
          </a:p>
          <a:p>
            <a:pPr marL="371475" indent="-321750">
              <a:spcBef>
                <a:spcPts val="163"/>
              </a:spcBef>
              <a:spcAft>
                <a:spcPts val="163"/>
              </a:spcAft>
              <a:buClr>
                <a:srgbClr val="FF0000"/>
              </a:buClr>
              <a:buFont typeface="Arial" pitchFamily="34" charset="0"/>
              <a:buChar char="•"/>
              <a:defRPr/>
            </a:pPr>
            <a:r>
              <a:rPr lang="en-US" dirty="0">
                <a:solidFill>
                  <a:srgbClr val="404040"/>
                </a:solidFill>
                <a:latin typeface="Calibri" pitchFamily="34" charset="0"/>
              </a:rPr>
              <a:t>Project and research work – Beyond Blue, </a:t>
            </a:r>
            <a:r>
              <a:rPr lang="en-US" dirty="0" err="1">
                <a:solidFill>
                  <a:srgbClr val="404040"/>
                </a:solidFill>
                <a:latin typeface="Calibri" pitchFamily="34" charset="0"/>
              </a:rPr>
              <a:t>PCFA</a:t>
            </a:r>
            <a:r>
              <a:rPr lang="en-US" dirty="0">
                <a:solidFill>
                  <a:srgbClr val="404040"/>
                </a:solidFill>
                <a:latin typeface="Calibri" pitchFamily="34" charset="0"/>
              </a:rPr>
              <a:t>, wide range of clients</a:t>
            </a:r>
          </a:p>
          <a:p>
            <a:pPr marL="371475" indent="-371475">
              <a:defRPr/>
            </a:pPr>
            <a:endParaRPr lang="en-US" dirty="0">
              <a:solidFill>
                <a:srgbClr val="404040"/>
              </a:solidFill>
              <a:latin typeface="Calibri" pitchFamily="34" charset="0"/>
            </a:endParaRPr>
          </a:p>
          <a:p>
            <a:pPr marL="371475" indent="-371475">
              <a:defRPr/>
            </a:pPr>
            <a:r>
              <a:rPr lang="en-US" dirty="0">
                <a:solidFill>
                  <a:srgbClr val="FF0000"/>
                </a:solidFill>
                <a:latin typeface="Calibri" pitchFamily="34" charset="0"/>
              </a:rPr>
              <a:t>MY BACKGROUND</a:t>
            </a:r>
          </a:p>
          <a:p>
            <a:pPr marL="371475" indent="-371475">
              <a:spcBef>
                <a:spcPts val="244"/>
              </a:spcBef>
              <a:spcAft>
                <a:spcPts val="244"/>
              </a:spcAft>
              <a:defRPr/>
            </a:pPr>
            <a:r>
              <a:rPr lang="en-AU" dirty="0">
                <a:solidFill>
                  <a:srgbClr val="404040"/>
                </a:solidFill>
                <a:latin typeface="Calibri" pitchFamily="34" charset="0"/>
              </a:rPr>
              <a:t>Health Social Worker 36 years  |  </a:t>
            </a:r>
            <a:r>
              <a:rPr lang="en-US" dirty="0">
                <a:solidFill>
                  <a:srgbClr val="404040"/>
                </a:solidFill>
                <a:latin typeface="Calibri" pitchFamily="34" charset="0"/>
              </a:rPr>
              <a:t>Men’s health </a:t>
            </a:r>
            <a:r>
              <a:rPr lang="en-US" dirty="0" err="1">
                <a:solidFill>
                  <a:srgbClr val="404040"/>
                </a:solidFill>
                <a:latin typeface="Calibri" pitchFamily="34" charset="0"/>
              </a:rPr>
              <a:t>worker30</a:t>
            </a:r>
            <a:r>
              <a:rPr lang="en-US" dirty="0">
                <a:solidFill>
                  <a:srgbClr val="404040"/>
                </a:solidFill>
                <a:latin typeface="Calibri" pitchFamily="34" charset="0"/>
              </a:rPr>
              <a:t> </a:t>
            </a:r>
            <a:r>
              <a:rPr lang="en-US" dirty="0" err="1">
                <a:solidFill>
                  <a:srgbClr val="404040"/>
                </a:solidFill>
                <a:latin typeface="Calibri" pitchFamily="34" charset="0"/>
              </a:rPr>
              <a:t>yrs</a:t>
            </a:r>
            <a:endParaRPr lang="en-US" dirty="0">
              <a:solidFill>
                <a:srgbClr val="404040"/>
              </a:solidFill>
              <a:latin typeface="Calibri" pitchFamily="34" charset="0"/>
            </a:endParaRPr>
          </a:p>
          <a:p>
            <a:pPr>
              <a:spcBef>
                <a:spcPts val="244"/>
              </a:spcBef>
              <a:spcAft>
                <a:spcPts val="244"/>
              </a:spcAft>
              <a:defRPr/>
            </a:pPr>
            <a:r>
              <a:rPr lang="en-AU" dirty="0">
                <a:solidFill>
                  <a:srgbClr val="404040"/>
                </a:solidFill>
                <a:latin typeface="Calibri" pitchFamily="34" charset="0"/>
              </a:rPr>
              <a:t>President, Men’s Health Forum NSW Inc</a:t>
            </a:r>
          </a:p>
          <a:p>
            <a:pPr>
              <a:spcBef>
                <a:spcPts val="244"/>
              </a:spcBef>
              <a:spcAft>
                <a:spcPts val="244"/>
              </a:spcAft>
              <a:defRPr/>
            </a:pPr>
            <a:r>
              <a:rPr lang="en-AU" dirty="0">
                <a:solidFill>
                  <a:srgbClr val="404040"/>
                </a:solidFill>
                <a:latin typeface="Calibri" pitchFamily="34" charset="0"/>
              </a:rPr>
              <a:t>Vice President, Australian Men’s Health Forum Inc. (</a:t>
            </a:r>
            <a:r>
              <a:rPr lang="en-AU" dirty="0" err="1">
                <a:solidFill>
                  <a:srgbClr val="404040"/>
                </a:solidFill>
                <a:latin typeface="Calibri" pitchFamily="34" charset="0"/>
              </a:rPr>
              <a:t>AMHF</a:t>
            </a:r>
            <a:r>
              <a:rPr lang="en-AU" dirty="0">
                <a:solidFill>
                  <a:srgbClr val="404040"/>
                </a:solidFill>
                <a:latin typeface="Calibri" pitchFamily="34" charset="0"/>
              </a:rPr>
              <a:t>)</a:t>
            </a:r>
          </a:p>
          <a:p>
            <a:pPr>
              <a:spcBef>
                <a:spcPts val="244"/>
              </a:spcBef>
              <a:spcAft>
                <a:spcPts val="244"/>
              </a:spcAft>
              <a:defRPr/>
            </a:pPr>
            <a:r>
              <a:rPr lang="en-AU" dirty="0">
                <a:solidFill>
                  <a:srgbClr val="404040"/>
                </a:solidFill>
                <a:latin typeface="Calibri" pitchFamily="34" charset="0"/>
              </a:rPr>
              <a:t>Casual Academic, School of Medicine and Public Health, University of Newcastle</a:t>
            </a:r>
          </a:p>
          <a:p>
            <a:pPr>
              <a:spcBef>
                <a:spcPts val="244"/>
              </a:spcBef>
              <a:spcAft>
                <a:spcPts val="244"/>
              </a:spcAft>
              <a:defRPr/>
            </a:pPr>
            <a:r>
              <a:rPr lang="en-AU" dirty="0">
                <a:solidFill>
                  <a:srgbClr val="404040"/>
                </a:solidFill>
                <a:latin typeface="Calibri" pitchFamily="34" charset="0"/>
              </a:rPr>
              <a:t>Member, Board of Advisors, Men’s Health Network USA</a:t>
            </a:r>
          </a:p>
          <a:p>
            <a:pPr marL="371475" indent="-371475">
              <a:spcBef>
                <a:spcPts val="244"/>
              </a:spcBef>
              <a:spcAft>
                <a:spcPts val="244"/>
              </a:spcAft>
              <a:defRPr/>
            </a:pPr>
            <a:r>
              <a:rPr lang="en-AU" dirty="0">
                <a:solidFill>
                  <a:srgbClr val="404040"/>
                </a:solidFill>
                <a:latin typeface="Calibri" pitchFamily="34" charset="0"/>
              </a:rPr>
              <a:t>Author of </a:t>
            </a:r>
            <a:r>
              <a:rPr lang="en-AU" i="1" dirty="0">
                <a:solidFill>
                  <a:srgbClr val="FF0000"/>
                </a:solidFill>
                <a:latin typeface="Calibri" pitchFamily="34" charset="0"/>
              </a:rPr>
              <a:t>“Men’s health &amp; wellbeing: an a-z guide” </a:t>
            </a:r>
          </a:p>
          <a:p>
            <a:pPr marL="371475" indent="-371475">
              <a:spcBef>
                <a:spcPts val="244"/>
              </a:spcBef>
              <a:spcAft>
                <a:spcPts val="244"/>
              </a:spcAft>
              <a:defRPr/>
            </a:pPr>
            <a:endParaRPr lang="en-AU" sz="1300" dirty="0">
              <a:solidFill>
                <a:srgbClr val="404040"/>
              </a:solidFill>
              <a:latin typeface="Calibri" pitchFamily="34" charset="0"/>
            </a:endParaRPr>
          </a:p>
        </p:txBody>
      </p:sp>
      <p:pic>
        <p:nvPicPr>
          <p:cNvPr id="20483" name="Picture 5" descr="MHS block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7488" y="449264"/>
            <a:ext cx="10795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454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143000" y="333375"/>
            <a:ext cx="9906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800"/>
              </a:spcBef>
              <a:buClr>
                <a:schemeClr val="tx1"/>
              </a:buClr>
              <a:buSzPct val="100000"/>
              <a:buFont typeface="Arial" panose="020B0604020202020204" pitchFamily="34" charset="0"/>
              <a:buChar char="▪"/>
              <a:defRPr sz="2400">
                <a:solidFill>
                  <a:srgbClr val="FF0000"/>
                </a:solidFill>
                <a:latin typeface="Euphemia" panose="020B0503040102020104" pitchFamily="34" charset="0"/>
              </a:defRPr>
            </a:lvl1pPr>
            <a:lvl2pPr marL="742950" indent="-285750">
              <a:lnSpc>
                <a:spcPct val="90000"/>
              </a:lnSpc>
              <a:spcBef>
                <a:spcPts val="1000"/>
              </a:spcBef>
              <a:buClr>
                <a:schemeClr val="tx1"/>
              </a:buClr>
              <a:buSzPct val="100000"/>
              <a:buFont typeface="Arial" panose="020B0604020202020204" pitchFamily="34" charset="0"/>
              <a:buChar char="–"/>
              <a:defRPr sz="2000">
                <a:solidFill>
                  <a:srgbClr val="FF0000"/>
                </a:solidFill>
                <a:latin typeface="Euphemia" panose="020B0503040102020104" pitchFamily="34" charset="0"/>
              </a:defRPr>
            </a:lvl2pPr>
            <a:lvl3pPr marL="1143000" indent="-228600">
              <a:lnSpc>
                <a:spcPct val="90000"/>
              </a:lnSpc>
              <a:spcBef>
                <a:spcPts val="800"/>
              </a:spcBef>
              <a:buClr>
                <a:schemeClr val="tx1"/>
              </a:buClr>
              <a:buSzPct val="100000"/>
              <a:buFont typeface="Arial" panose="020B0604020202020204" pitchFamily="34" charset="0"/>
              <a:buChar char="▪"/>
              <a:defRPr>
                <a:solidFill>
                  <a:srgbClr val="FF0000"/>
                </a:solidFill>
                <a:latin typeface="Euphemia" panose="020B0503040102020104" pitchFamily="34" charset="0"/>
              </a:defRPr>
            </a:lvl3pPr>
            <a:lvl4pPr marL="16002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4pPr>
            <a:lvl5pPr marL="20574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5pPr>
            <a:lvl6pPr marL="25146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6pPr>
            <a:lvl7pPr marL="29718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7pPr>
            <a:lvl8pPr marL="34290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8pPr>
            <a:lvl9pPr marL="38862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9pPr>
          </a:lstStyle>
          <a:p>
            <a:pPr algn="ctr" eaLnBrk="1" hangingPunct="1">
              <a:lnSpc>
                <a:spcPct val="100000"/>
              </a:lnSpc>
              <a:spcBef>
                <a:spcPct val="0"/>
              </a:spcBef>
              <a:buClrTx/>
              <a:buSzTx/>
              <a:buFontTx/>
              <a:buNone/>
            </a:pPr>
            <a:r>
              <a:rPr lang="en-US" altLang="en-US" sz="2800">
                <a:solidFill>
                  <a:srgbClr val="0070C0"/>
                </a:solidFill>
                <a:latin typeface="Calibri" panose="020F0502020204030204" pitchFamily="34" charset="0"/>
              </a:rPr>
              <a:t>HOLISTIC HEALTH MODEL</a:t>
            </a:r>
          </a:p>
          <a:p>
            <a:pPr algn="ctr" eaLnBrk="1" hangingPunct="1">
              <a:lnSpc>
                <a:spcPct val="100000"/>
              </a:lnSpc>
              <a:spcBef>
                <a:spcPct val="0"/>
              </a:spcBef>
              <a:buClrTx/>
              <a:buSzTx/>
              <a:buFontTx/>
              <a:buNone/>
            </a:pPr>
            <a:r>
              <a:rPr lang="en-US" altLang="en-US" sz="2800">
                <a:solidFill>
                  <a:srgbClr val="0070C0"/>
                </a:solidFill>
                <a:latin typeface="Calibri" panose="020F0502020204030204" pitchFamily="34" charset="0"/>
              </a:rPr>
              <a:t>or biopsychosocial model</a:t>
            </a:r>
          </a:p>
        </p:txBody>
      </p:sp>
      <p:sp>
        <p:nvSpPr>
          <p:cNvPr id="22531" name="Text Box 3"/>
          <p:cNvSpPr txBox="1">
            <a:spLocks noChangeArrowheads="1"/>
          </p:cNvSpPr>
          <p:nvPr/>
        </p:nvSpPr>
        <p:spPr bwMode="auto">
          <a:xfrm>
            <a:off x="3989388" y="1557338"/>
            <a:ext cx="4368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800"/>
              </a:spcBef>
              <a:buClr>
                <a:schemeClr val="tx1"/>
              </a:buClr>
              <a:buSzPct val="100000"/>
              <a:buFont typeface="Arial" panose="020B0604020202020204" pitchFamily="34" charset="0"/>
              <a:buChar char="▪"/>
              <a:defRPr sz="2400">
                <a:solidFill>
                  <a:srgbClr val="FF0000"/>
                </a:solidFill>
                <a:latin typeface="Euphemia" panose="020B0503040102020104" pitchFamily="34" charset="0"/>
              </a:defRPr>
            </a:lvl1pPr>
            <a:lvl2pPr marL="742950" indent="-285750">
              <a:lnSpc>
                <a:spcPct val="90000"/>
              </a:lnSpc>
              <a:spcBef>
                <a:spcPts val="1000"/>
              </a:spcBef>
              <a:buClr>
                <a:schemeClr val="tx1"/>
              </a:buClr>
              <a:buSzPct val="100000"/>
              <a:buFont typeface="Arial" panose="020B0604020202020204" pitchFamily="34" charset="0"/>
              <a:buChar char="–"/>
              <a:defRPr sz="2000">
                <a:solidFill>
                  <a:srgbClr val="FF0000"/>
                </a:solidFill>
                <a:latin typeface="Euphemia" panose="020B0503040102020104" pitchFamily="34" charset="0"/>
              </a:defRPr>
            </a:lvl2pPr>
            <a:lvl3pPr marL="1143000" indent="-228600">
              <a:lnSpc>
                <a:spcPct val="90000"/>
              </a:lnSpc>
              <a:spcBef>
                <a:spcPts val="800"/>
              </a:spcBef>
              <a:buClr>
                <a:schemeClr val="tx1"/>
              </a:buClr>
              <a:buSzPct val="100000"/>
              <a:buFont typeface="Arial" panose="020B0604020202020204" pitchFamily="34" charset="0"/>
              <a:buChar char="▪"/>
              <a:defRPr>
                <a:solidFill>
                  <a:srgbClr val="FF0000"/>
                </a:solidFill>
                <a:latin typeface="Euphemia" panose="020B0503040102020104" pitchFamily="34" charset="0"/>
              </a:defRPr>
            </a:lvl3pPr>
            <a:lvl4pPr marL="16002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4pPr>
            <a:lvl5pPr marL="20574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5pPr>
            <a:lvl6pPr marL="25146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6pPr>
            <a:lvl7pPr marL="29718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7pPr>
            <a:lvl8pPr marL="34290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8pPr>
            <a:lvl9pPr marL="38862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9pPr>
          </a:lstStyle>
          <a:p>
            <a:pPr algn="ctr" eaLnBrk="1" hangingPunct="1">
              <a:lnSpc>
                <a:spcPct val="100000"/>
              </a:lnSpc>
              <a:spcBef>
                <a:spcPct val="0"/>
              </a:spcBef>
              <a:buClrTx/>
              <a:buSzTx/>
              <a:buFontTx/>
              <a:buNone/>
            </a:pPr>
            <a:r>
              <a:rPr lang="en-US" altLang="en-US" sz="1800">
                <a:solidFill>
                  <a:srgbClr val="0070C0"/>
                </a:solidFill>
                <a:latin typeface="Calibri" panose="020F0502020204030204" pitchFamily="34" charset="0"/>
                <a:sym typeface="Wingdings" panose="05000000000000000000" pitchFamily="2" charset="2"/>
              </a:rPr>
              <a:t> </a:t>
            </a:r>
            <a:r>
              <a:rPr lang="en-US" altLang="en-US">
                <a:solidFill>
                  <a:srgbClr val="0070C0"/>
                </a:solidFill>
                <a:latin typeface="Calibri" panose="020F0502020204030204" pitchFamily="34" charset="0"/>
              </a:rPr>
              <a:t>physical / biological</a:t>
            </a:r>
          </a:p>
        </p:txBody>
      </p:sp>
      <p:sp>
        <p:nvSpPr>
          <p:cNvPr id="22532" name="Text Box 4"/>
          <p:cNvSpPr txBox="1">
            <a:spLocks noChangeArrowheads="1"/>
          </p:cNvSpPr>
          <p:nvPr/>
        </p:nvSpPr>
        <p:spPr bwMode="auto">
          <a:xfrm>
            <a:off x="3935413" y="5300663"/>
            <a:ext cx="4368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800"/>
              </a:spcBef>
              <a:buClr>
                <a:schemeClr val="tx1"/>
              </a:buClr>
              <a:buSzPct val="100000"/>
              <a:buFont typeface="Arial" panose="020B0604020202020204" pitchFamily="34" charset="0"/>
              <a:buChar char="▪"/>
              <a:defRPr sz="2400">
                <a:solidFill>
                  <a:srgbClr val="FF0000"/>
                </a:solidFill>
                <a:latin typeface="Euphemia" panose="020B0503040102020104" pitchFamily="34" charset="0"/>
              </a:defRPr>
            </a:lvl1pPr>
            <a:lvl2pPr marL="742950" indent="-285750">
              <a:lnSpc>
                <a:spcPct val="90000"/>
              </a:lnSpc>
              <a:spcBef>
                <a:spcPts val="1000"/>
              </a:spcBef>
              <a:buClr>
                <a:schemeClr val="tx1"/>
              </a:buClr>
              <a:buSzPct val="100000"/>
              <a:buFont typeface="Arial" panose="020B0604020202020204" pitchFamily="34" charset="0"/>
              <a:buChar char="–"/>
              <a:defRPr sz="2000">
                <a:solidFill>
                  <a:srgbClr val="FF0000"/>
                </a:solidFill>
                <a:latin typeface="Euphemia" panose="020B0503040102020104" pitchFamily="34" charset="0"/>
              </a:defRPr>
            </a:lvl2pPr>
            <a:lvl3pPr marL="1143000" indent="-228600">
              <a:lnSpc>
                <a:spcPct val="90000"/>
              </a:lnSpc>
              <a:spcBef>
                <a:spcPts val="800"/>
              </a:spcBef>
              <a:buClr>
                <a:schemeClr val="tx1"/>
              </a:buClr>
              <a:buSzPct val="100000"/>
              <a:buFont typeface="Arial" panose="020B0604020202020204" pitchFamily="34" charset="0"/>
              <a:buChar char="▪"/>
              <a:defRPr>
                <a:solidFill>
                  <a:srgbClr val="FF0000"/>
                </a:solidFill>
                <a:latin typeface="Euphemia" panose="020B0503040102020104" pitchFamily="34" charset="0"/>
              </a:defRPr>
            </a:lvl3pPr>
            <a:lvl4pPr marL="16002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4pPr>
            <a:lvl5pPr marL="20574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5pPr>
            <a:lvl6pPr marL="25146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6pPr>
            <a:lvl7pPr marL="29718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7pPr>
            <a:lvl8pPr marL="34290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8pPr>
            <a:lvl9pPr marL="38862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9pPr>
          </a:lstStyle>
          <a:p>
            <a:pPr algn="ctr" eaLnBrk="1" hangingPunct="1">
              <a:lnSpc>
                <a:spcPct val="100000"/>
              </a:lnSpc>
              <a:spcBef>
                <a:spcPct val="0"/>
              </a:spcBef>
              <a:buClrTx/>
              <a:buSzTx/>
              <a:buFontTx/>
              <a:buNone/>
            </a:pPr>
            <a:r>
              <a:rPr lang="en-US" altLang="en-US" sz="1800">
                <a:solidFill>
                  <a:srgbClr val="0070C0"/>
                </a:solidFill>
                <a:latin typeface="Calibri" panose="020F0502020204030204" pitchFamily="34" charset="0"/>
                <a:sym typeface="Wingdings" panose="05000000000000000000" pitchFamily="2" charset="2"/>
              </a:rPr>
              <a:t> </a:t>
            </a:r>
            <a:r>
              <a:rPr lang="en-US" altLang="en-US">
                <a:solidFill>
                  <a:srgbClr val="0070C0"/>
                </a:solidFill>
                <a:latin typeface="Calibri" panose="020F0502020204030204" pitchFamily="34" charset="0"/>
              </a:rPr>
              <a:t>psychological</a:t>
            </a:r>
          </a:p>
        </p:txBody>
      </p:sp>
      <p:sp>
        <p:nvSpPr>
          <p:cNvPr id="22533" name="Text Box 5"/>
          <p:cNvSpPr txBox="1">
            <a:spLocks noChangeArrowheads="1"/>
          </p:cNvSpPr>
          <p:nvPr/>
        </p:nvSpPr>
        <p:spPr bwMode="auto">
          <a:xfrm>
            <a:off x="2352675" y="3141663"/>
            <a:ext cx="140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800"/>
              </a:spcBef>
              <a:buClr>
                <a:schemeClr val="tx1"/>
              </a:buClr>
              <a:buSzPct val="100000"/>
              <a:buFont typeface="Arial" panose="020B0604020202020204" pitchFamily="34" charset="0"/>
              <a:buChar char="▪"/>
              <a:defRPr sz="2400">
                <a:solidFill>
                  <a:srgbClr val="FF0000"/>
                </a:solidFill>
                <a:latin typeface="Euphemia" panose="020B0503040102020104" pitchFamily="34" charset="0"/>
              </a:defRPr>
            </a:lvl1pPr>
            <a:lvl2pPr marL="742950" indent="-285750">
              <a:lnSpc>
                <a:spcPct val="90000"/>
              </a:lnSpc>
              <a:spcBef>
                <a:spcPts val="1000"/>
              </a:spcBef>
              <a:buClr>
                <a:schemeClr val="tx1"/>
              </a:buClr>
              <a:buSzPct val="100000"/>
              <a:buFont typeface="Arial" panose="020B0604020202020204" pitchFamily="34" charset="0"/>
              <a:buChar char="–"/>
              <a:defRPr sz="2000">
                <a:solidFill>
                  <a:srgbClr val="FF0000"/>
                </a:solidFill>
                <a:latin typeface="Euphemia" panose="020B0503040102020104" pitchFamily="34" charset="0"/>
              </a:defRPr>
            </a:lvl2pPr>
            <a:lvl3pPr marL="1143000" indent="-228600">
              <a:lnSpc>
                <a:spcPct val="90000"/>
              </a:lnSpc>
              <a:spcBef>
                <a:spcPts val="800"/>
              </a:spcBef>
              <a:buClr>
                <a:schemeClr val="tx1"/>
              </a:buClr>
              <a:buSzPct val="100000"/>
              <a:buFont typeface="Arial" panose="020B0604020202020204" pitchFamily="34" charset="0"/>
              <a:buChar char="▪"/>
              <a:defRPr>
                <a:solidFill>
                  <a:srgbClr val="FF0000"/>
                </a:solidFill>
                <a:latin typeface="Euphemia" panose="020B0503040102020104" pitchFamily="34" charset="0"/>
              </a:defRPr>
            </a:lvl3pPr>
            <a:lvl4pPr marL="16002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4pPr>
            <a:lvl5pPr marL="20574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5pPr>
            <a:lvl6pPr marL="25146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6pPr>
            <a:lvl7pPr marL="29718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7pPr>
            <a:lvl8pPr marL="34290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8pPr>
            <a:lvl9pPr marL="38862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9pPr>
          </a:lstStyle>
          <a:p>
            <a:pPr eaLnBrk="1" hangingPunct="1">
              <a:lnSpc>
                <a:spcPct val="100000"/>
              </a:lnSpc>
              <a:spcBef>
                <a:spcPct val="0"/>
              </a:spcBef>
              <a:buClrTx/>
              <a:buSzTx/>
              <a:buFontTx/>
              <a:buNone/>
            </a:pPr>
            <a:r>
              <a:rPr lang="en-US" altLang="en-US" sz="1800">
                <a:solidFill>
                  <a:srgbClr val="0070C0"/>
                </a:solidFill>
                <a:latin typeface="Calibri" panose="020F0502020204030204" pitchFamily="34" charset="0"/>
                <a:sym typeface="Wingdings" panose="05000000000000000000" pitchFamily="2" charset="2"/>
              </a:rPr>
              <a:t> </a:t>
            </a:r>
            <a:r>
              <a:rPr lang="en-US" altLang="en-US">
                <a:solidFill>
                  <a:srgbClr val="0070C0"/>
                </a:solidFill>
                <a:latin typeface="Calibri" panose="020F0502020204030204" pitchFamily="34" charset="0"/>
              </a:rPr>
              <a:t>social</a:t>
            </a:r>
          </a:p>
        </p:txBody>
      </p:sp>
      <p:sp>
        <p:nvSpPr>
          <p:cNvPr id="22534" name="Text Box 6"/>
          <p:cNvSpPr txBox="1">
            <a:spLocks noChangeArrowheads="1"/>
          </p:cNvSpPr>
          <p:nvPr/>
        </p:nvSpPr>
        <p:spPr bwMode="auto">
          <a:xfrm>
            <a:off x="8280400" y="4437063"/>
            <a:ext cx="1455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800"/>
              </a:spcBef>
              <a:buClr>
                <a:schemeClr val="tx1"/>
              </a:buClr>
              <a:buSzPct val="100000"/>
              <a:buFont typeface="Arial" panose="020B0604020202020204" pitchFamily="34" charset="0"/>
              <a:buChar char="▪"/>
              <a:defRPr sz="2400">
                <a:solidFill>
                  <a:srgbClr val="FF0000"/>
                </a:solidFill>
                <a:latin typeface="Euphemia" panose="020B0503040102020104" pitchFamily="34" charset="0"/>
              </a:defRPr>
            </a:lvl1pPr>
            <a:lvl2pPr marL="742950" indent="-285750">
              <a:lnSpc>
                <a:spcPct val="90000"/>
              </a:lnSpc>
              <a:spcBef>
                <a:spcPts val="1000"/>
              </a:spcBef>
              <a:buClr>
                <a:schemeClr val="tx1"/>
              </a:buClr>
              <a:buSzPct val="100000"/>
              <a:buFont typeface="Arial" panose="020B0604020202020204" pitchFamily="34" charset="0"/>
              <a:buChar char="–"/>
              <a:defRPr sz="2000">
                <a:solidFill>
                  <a:srgbClr val="FF0000"/>
                </a:solidFill>
                <a:latin typeface="Euphemia" panose="020B0503040102020104" pitchFamily="34" charset="0"/>
              </a:defRPr>
            </a:lvl2pPr>
            <a:lvl3pPr marL="1143000" indent="-228600">
              <a:lnSpc>
                <a:spcPct val="90000"/>
              </a:lnSpc>
              <a:spcBef>
                <a:spcPts val="800"/>
              </a:spcBef>
              <a:buClr>
                <a:schemeClr val="tx1"/>
              </a:buClr>
              <a:buSzPct val="100000"/>
              <a:buFont typeface="Arial" panose="020B0604020202020204" pitchFamily="34" charset="0"/>
              <a:buChar char="▪"/>
              <a:defRPr>
                <a:solidFill>
                  <a:srgbClr val="FF0000"/>
                </a:solidFill>
                <a:latin typeface="Euphemia" panose="020B0503040102020104" pitchFamily="34" charset="0"/>
              </a:defRPr>
            </a:lvl3pPr>
            <a:lvl4pPr marL="16002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4pPr>
            <a:lvl5pPr marL="20574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5pPr>
            <a:lvl6pPr marL="25146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6pPr>
            <a:lvl7pPr marL="29718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7pPr>
            <a:lvl8pPr marL="34290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8pPr>
            <a:lvl9pPr marL="38862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9pPr>
          </a:lstStyle>
          <a:p>
            <a:pPr eaLnBrk="1" hangingPunct="1">
              <a:lnSpc>
                <a:spcPct val="100000"/>
              </a:lnSpc>
              <a:spcBef>
                <a:spcPct val="0"/>
              </a:spcBef>
              <a:buClrTx/>
              <a:buSzTx/>
              <a:buFontTx/>
              <a:buNone/>
            </a:pPr>
            <a:r>
              <a:rPr lang="en-US" altLang="en-US" sz="1800">
                <a:solidFill>
                  <a:srgbClr val="0070C0"/>
                </a:solidFill>
                <a:latin typeface="Calibri" panose="020F0502020204030204" pitchFamily="34" charset="0"/>
                <a:sym typeface="Wingdings" panose="05000000000000000000" pitchFamily="2" charset="2"/>
              </a:rPr>
              <a:t> </a:t>
            </a:r>
            <a:r>
              <a:rPr lang="en-US" altLang="en-US">
                <a:solidFill>
                  <a:srgbClr val="0070C0"/>
                </a:solidFill>
                <a:latin typeface="Calibri" panose="020F0502020204030204" pitchFamily="34" charset="0"/>
              </a:rPr>
              <a:t>spiritual</a:t>
            </a:r>
          </a:p>
        </p:txBody>
      </p:sp>
      <p:sp>
        <p:nvSpPr>
          <p:cNvPr id="22535" name="Text Box 4"/>
          <p:cNvSpPr txBox="1">
            <a:spLocks noChangeArrowheads="1"/>
          </p:cNvSpPr>
          <p:nvPr/>
        </p:nvSpPr>
        <p:spPr bwMode="auto">
          <a:xfrm>
            <a:off x="8358188" y="2420938"/>
            <a:ext cx="180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800"/>
              </a:spcBef>
              <a:buClr>
                <a:schemeClr val="tx1"/>
              </a:buClr>
              <a:buSzPct val="100000"/>
              <a:buFont typeface="Arial" panose="020B0604020202020204" pitchFamily="34" charset="0"/>
              <a:buChar char="▪"/>
              <a:defRPr sz="2400">
                <a:solidFill>
                  <a:srgbClr val="FF0000"/>
                </a:solidFill>
                <a:latin typeface="Euphemia" panose="020B0503040102020104" pitchFamily="34" charset="0"/>
              </a:defRPr>
            </a:lvl1pPr>
            <a:lvl2pPr marL="742950" indent="-285750">
              <a:lnSpc>
                <a:spcPct val="90000"/>
              </a:lnSpc>
              <a:spcBef>
                <a:spcPts val="1000"/>
              </a:spcBef>
              <a:buClr>
                <a:schemeClr val="tx1"/>
              </a:buClr>
              <a:buSzPct val="100000"/>
              <a:buFont typeface="Arial" panose="020B0604020202020204" pitchFamily="34" charset="0"/>
              <a:buChar char="–"/>
              <a:defRPr sz="2000">
                <a:solidFill>
                  <a:srgbClr val="FF0000"/>
                </a:solidFill>
                <a:latin typeface="Euphemia" panose="020B0503040102020104" pitchFamily="34" charset="0"/>
              </a:defRPr>
            </a:lvl2pPr>
            <a:lvl3pPr marL="1143000" indent="-228600">
              <a:lnSpc>
                <a:spcPct val="90000"/>
              </a:lnSpc>
              <a:spcBef>
                <a:spcPts val="800"/>
              </a:spcBef>
              <a:buClr>
                <a:schemeClr val="tx1"/>
              </a:buClr>
              <a:buSzPct val="100000"/>
              <a:buFont typeface="Arial" panose="020B0604020202020204" pitchFamily="34" charset="0"/>
              <a:buChar char="▪"/>
              <a:defRPr>
                <a:solidFill>
                  <a:srgbClr val="FF0000"/>
                </a:solidFill>
                <a:latin typeface="Euphemia" panose="020B0503040102020104" pitchFamily="34" charset="0"/>
              </a:defRPr>
            </a:lvl3pPr>
            <a:lvl4pPr marL="16002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4pPr>
            <a:lvl5pPr marL="20574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5pPr>
            <a:lvl6pPr marL="25146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6pPr>
            <a:lvl7pPr marL="29718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7pPr>
            <a:lvl8pPr marL="34290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8pPr>
            <a:lvl9pPr marL="38862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9pPr>
          </a:lstStyle>
          <a:p>
            <a:pPr eaLnBrk="1" hangingPunct="1">
              <a:lnSpc>
                <a:spcPct val="100000"/>
              </a:lnSpc>
              <a:spcBef>
                <a:spcPct val="0"/>
              </a:spcBef>
              <a:buClrTx/>
              <a:buSzTx/>
              <a:buFontTx/>
              <a:buNone/>
            </a:pPr>
            <a:r>
              <a:rPr lang="en-US" altLang="en-US" sz="1800">
                <a:solidFill>
                  <a:srgbClr val="0070C0"/>
                </a:solidFill>
                <a:latin typeface="Calibri" panose="020F0502020204030204" pitchFamily="34" charset="0"/>
                <a:sym typeface="Wingdings" panose="05000000000000000000" pitchFamily="2" charset="2"/>
              </a:rPr>
              <a:t> </a:t>
            </a:r>
            <a:r>
              <a:rPr lang="en-US" altLang="en-US">
                <a:solidFill>
                  <a:srgbClr val="0070C0"/>
                </a:solidFill>
                <a:latin typeface="Calibri" panose="020F0502020204030204" pitchFamily="34" charset="0"/>
              </a:rPr>
              <a:t>cultural </a:t>
            </a:r>
          </a:p>
        </p:txBody>
      </p:sp>
      <p:pic>
        <p:nvPicPr>
          <p:cNvPr id="3" name="Picture 2"/>
          <p:cNvPicPr>
            <a:picLocks noChangeAspect="1"/>
          </p:cNvPicPr>
          <p:nvPr/>
        </p:nvPicPr>
        <p:blipFill>
          <a:blip r:embed="rId3"/>
          <a:stretch>
            <a:fillRect/>
          </a:stretch>
        </p:blipFill>
        <p:spPr>
          <a:xfrm>
            <a:off x="4073636" y="2317085"/>
            <a:ext cx="3859619" cy="2573079"/>
          </a:xfrm>
          <a:prstGeom prst="rect">
            <a:avLst/>
          </a:prstGeom>
        </p:spPr>
      </p:pic>
    </p:spTree>
    <p:extLst>
      <p:ext uri="{BB962C8B-B14F-4D97-AF65-F5344CB8AC3E}">
        <p14:creationId xmlns:p14="http://schemas.microsoft.com/office/powerpoint/2010/main" val="169080726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1343025" y="620713"/>
            <a:ext cx="9505950" cy="3744912"/>
          </a:xfrm>
        </p:spPr>
        <p:txBody>
          <a:bodyPr/>
          <a:lstStyle/>
          <a:p>
            <a:pPr eaLnBrk="1" hangingPunct="1">
              <a:buFont typeface="Wingdings 2" panose="05020102010507070707" pitchFamily="18" charset="2"/>
              <a:buNone/>
            </a:pPr>
            <a:endParaRPr lang="en-AU" altLang="en-US" sz="800"/>
          </a:p>
          <a:p>
            <a:pPr eaLnBrk="1" hangingPunct="1">
              <a:lnSpc>
                <a:spcPct val="160000"/>
              </a:lnSpc>
              <a:spcBef>
                <a:spcPct val="0"/>
              </a:spcBef>
              <a:buClr>
                <a:srgbClr val="0070C0"/>
              </a:buClr>
              <a:buFont typeface="Wingdings" panose="05000000000000000000" pitchFamily="2" charset="2"/>
              <a:buChar char="Ø"/>
            </a:pPr>
            <a:r>
              <a:rPr lang="en-US" altLang="en-US" sz="1800">
                <a:solidFill>
                  <a:schemeClr val="tx1"/>
                </a:solidFill>
                <a:latin typeface="Calibri" panose="020F0502020204030204" pitchFamily="34" charset="0"/>
                <a:ea typeface="Calibri" panose="020F0502020204030204" pitchFamily="34" charset="0"/>
                <a:cs typeface="Calibri" panose="020F0502020204030204" pitchFamily="34" charset="0"/>
              </a:rPr>
              <a:t>Life expectancy for men lower 79.9 (84.3 for women)*</a:t>
            </a:r>
          </a:p>
          <a:p>
            <a:pPr eaLnBrk="1" hangingPunct="1">
              <a:lnSpc>
                <a:spcPct val="160000"/>
              </a:lnSpc>
              <a:spcBef>
                <a:spcPct val="0"/>
              </a:spcBef>
              <a:buClr>
                <a:srgbClr val="0070C0"/>
              </a:buClr>
              <a:buFont typeface="Wingdings" panose="05000000000000000000" pitchFamily="2" charset="2"/>
              <a:buChar char="Ø"/>
            </a:pPr>
            <a:r>
              <a:rPr lang="en-US" altLang="en-US" sz="1800">
                <a:solidFill>
                  <a:schemeClr val="tx1"/>
                </a:solidFill>
                <a:latin typeface="Calibri" panose="020F0502020204030204" pitchFamily="34" charset="0"/>
                <a:ea typeface="Calibri" panose="020F0502020204030204" pitchFamily="34" charset="0"/>
                <a:cs typeface="Calibri" panose="020F0502020204030204" pitchFamily="34" charset="0"/>
              </a:rPr>
              <a:t>Men in all age ranges die at greater rates</a:t>
            </a:r>
          </a:p>
          <a:p>
            <a:pPr eaLnBrk="1" hangingPunct="1">
              <a:lnSpc>
                <a:spcPct val="160000"/>
              </a:lnSpc>
              <a:spcBef>
                <a:spcPct val="0"/>
              </a:spcBef>
              <a:buClr>
                <a:srgbClr val="0070C0"/>
              </a:buClr>
              <a:buFont typeface="Wingdings" panose="05000000000000000000" pitchFamily="2" charset="2"/>
              <a:buChar char="Ø"/>
            </a:pPr>
            <a:r>
              <a:rPr lang="en-US" altLang="en-US" sz="1800">
                <a:solidFill>
                  <a:schemeClr val="tx1"/>
                </a:solidFill>
                <a:latin typeface="Calibri" panose="020F0502020204030204" pitchFamily="34" charset="0"/>
                <a:ea typeface="Calibri" panose="020F0502020204030204" pitchFamily="34" charset="0"/>
                <a:cs typeface="Calibri" panose="020F0502020204030204" pitchFamily="34" charset="0"/>
              </a:rPr>
              <a:t>6 out of 8 suicides in Australia are male (</a:t>
            </a:r>
            <a:r>
              <a:rPr lang="en-US" altLang="en-US" sz="1800" i="1">
                <a:solidFill>
                  <a:schemeClr val="tx1"/>
                </a:solidFill>
                <a:latin typeface="Calibri" panose="020F0502020204030204" pitchFamily="34" charset="0"/>
                <a:ea typeface="Calibri" panose="020F0502020204030204" pitchFamily="34" charset="0"/>
                <a:cs typeface="Calibri" panose="020F0502020204030204" pitchFamily="34" charset="0"/>
              </a:rPr>
              <a:t>highest nos. young men and 30-50 age group</a:t>
            </a:r>
            <a:r>
              <a:rPr lang="en-US" altLang="en-US" sz="1800">
                <a:solidFill>
                  <a:schemeClr val="tx1"/>
                </a:solidFill>
                <a:latin typeface="Calibri" panose="020F0502020204030204" pitchFamily="34" charset="0"/>
                <a:ea typeface="Calibri" panose="020F0502020204030204" pitchFamily="34" charset="0"/>
                <a:cs typeface="Calibri" panose="020F0502020204030204" pitchFamily="34" charset="0"/>
              </a:rPr>
              <a:t>)</a:t>
            </a:r>
          </a:p>
          <a:p>
            <a:pPr eaLnBrk="1" hangingPunct="1">
              <a:lnSpc>
                <a:spcPct val="160000"/>
              </a:lnSpc>
              <a:spcBef>
                <a:spcPct val="0"/>
              </a:spcBef>
              <a:buClr>
                <a:srgbClr val="0070C0"/>
              </a:buClr>
              <a:buFont typeface="Wingdings" panose="05000000000000000000" pitchFamily="2" charset="2"/>
              <a:buChar char="Ø"/>
            </a:pPr>
            <a:r>
              <a:rPr lang="en-US" altLang="en-US" sz="1800">
                <a:solidFill>
                  <a:schemeClr val="tx1"/>
                </a:solidFill>
                <a:latin typeface="Calibri" panose="020F0502020204030204" pitchFamily="34" charset="0"/>
                <a:ea typeface="Calibri" panose="020F0502020204030204" pitchFamily="34" charset="0"/>
                <a:cs typeface="Calibri" panose="020F0502020204030204" pitchFamily="34" charset="0"/>
              </a:rPr>
              <a:t>Men’s use of health services is lower (both preventative and acute)</a:t>
            </a:r>
          </a:p>
          <a:p>
            <a:pPr eaLnBrk="1" hangingPunct="1">
              <a:lnSpc>
                <a:spcPct val="160000"/>
              </a:lnSpc>
              <a:spcBef>
                <a:spcPct val="0"/>
              </a:spcBef>
              <a:buClr>
                <a:srgbClr val="0070C0"/>
              </a:buClr>
              <a:buFont typeface="Wingdings" panose="05000000000000000000" pitchFamily="2" charset="2"/>
              <a:buChar char="Ø"/>
            </a:pPr>
            <a:r>
              <a:rPr lang="en-US" altLang="en-US" sz="1800">
                <a:solidFill>
                  <a:schemeClr val="tx1"/>
                </a:solidFill>
                <a:latin typeface="Calibri" panose="020F0502020204030204" pitchFamily="34" charset="0"/>
                <a:ea typeface="Calibri" panose="020F0502020204030204" pitchFamily="34" charset="0"/>
                <a:cs typeface="Calibri" panose="020F0502020204030204" pitchFamily="34" charset="0"/>
              </a:rPr>
              <a:t>Men get into more risk taking activities</a:t>
            </a:r>
          </a:p>
          <a:p>
            <a:pPr eaLnBrk="1" hangingPunct="1">
              <a:lnSpc>
                <a:spcPct val="160000"/>
              </a:lnSpc>
              <a:spcBef>
                <a:spcPct val="0"/>
              </a:spcBef>
              <a:buClr>
                <a:srgbClr val="0070C0"/>
              </a:buClr>
              <a:buFont typeface="Wingdings" panose="05000000000000000000" pitchFamily="2" charset="2"/>
              <a:buChar char="Ø"/>
            </a:pPr>
            <a:r>
              <a:rPr lang="en-US" altLang="en-US" sz="1800">
                <a:solidFill>
                  <a:schemeClr val="tx1"/>
                </a:solidFill>
                <a:latin typeface="Calibri" panose="020F0502020204030204" pitchFamily="34" charset="0"/>
                <a:ea typeface="Calibri" panose="020F0502020204030204" pitchFamily="34" charset="0"/>
                <a:cs typeface="Calibri" panose="020F0502020204030204" pitchFamily="34" charset="0"/>
              </a:rPr>
              <a:t>Men experience emotional stress but don’t seek out support in the same way women do</a:t>
            </a:r>
          </a:p>
          <a:p>
            <a:pPr eaLnBrk="1" hangingPunct="1">
              <a:lnSpc>
                <a:spcPct val="160000"/>
              </a:lnSpc>
              <a:spcBef>
                <a:spcPct val="0"/>
              </a:spcBef>
              <a:buClr>
                <a:srgbClr val="0070C0"/>
              </a:buClr>
              <a:buFont typeface="Wingdings" panose="05000000000000000000" pitchFamily="2" charset="2"/>
              <a:buChar char="Ø"/>
            </a:pPr>
            <a:r>
              <a:rPr lang="en-US" altLang="en-US" sz="1800">
                <a:solidFill>
                  <a:schemeClr val="tx1"/>
                </a:solidFill>
                <a:latin typeface="Calibri" panose="020F0502020204030204" pitchFamily="34" charset="0"/>
                <a:ea typeface="Calibri" panose="020F0502020204030204" pitchFamily="34" charset="0"/>
                <a:cs typeface="Calibri" panose="020F0502020204030204" pitchFamily="34" charset="0"/>
              </a:rPr>
              <a:t>The importance of Gender Medicine – our bodies are built  differently </a:t>
            </a:r>
          </a:p>
          <a:p>
            <a:pPr eaLnBrk="1" hangingPunct="1">
              <a:buFont typeface="Wingdings 2" panose="05020102010507070707" pitchFamily="18" charset="2"/>
              <a:buNone/>
            </a:pPr>
            <a:endParaRPr lang="en-AU" altLang="en-US"/>
          </a:p>
        </p:txBody>
      </p:sp>
      <p:sp>
        <p:nvSpPr>
          <p:cNvPr id="24579" name="TextBox 4"/>
          <p:cNvSpPr txBox="1">
            <a:spLocks noChangeArrowheads="1"/>
          </p:cNvSpPr>
          <p:nvPr/>
        </p:nvSpPr>
        <p:spPr bwMode="auto">
          <a:xfrm>
            <a:off x="1143000" y="260351"/>
            <a:ext cx="990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800"/>
              </a:spcBef>
              <a:buClr>
                <a:schemeClr val="tx1"/>
              </a:buClr>
              <a:buSzPct val="100000"/>
              <a:buFont typeface="Arial" panose="020B0604020202020204" pitchFamily="34" charset="0"/>
              <a:buChar char="▪"/>
              <a:defRPr sz="2400">
                <a:solidFill>
                  <a:srgbClr val="FF0000"/>
                </a:solidFill>
                <a:latin typeface="Euphemia" panose="020B0503040102020104" pitchFamily="34" charset="0"/>
              </a:defRPr>
            </a:lvl1pPr>
            <a:lvl2pPr marL="742950" indent="-285750">
              <a:lnSpc>
                <a:spcPct val="90000"/>
              </a:lnSpc>
              <a:spcBef>
                <a:spcPts val="1000"/>
              </a:spcBef>
              <a:buClr>
                <a:schemeClr val="tx1"/>
              </a:buClr>
              <a:buSzPct val="100000"/>
              <a:buFont typeface="Arial" panose="020B0604020202020204" pitchFamily="34" charset="0"/>
              <a:buChar char="–"/>
              <a:defRPr sz="2000">
                <a:solidFill>
                  <a:srgbClr val="FF0000"/>
                </a:solidFill>
                <a:latin typeface="Euphemia" panose="020B0503040102020104" pitchFamily="34" charset="0"/>
              </a:defRPr>
            </a:lvl2pPr>
            <a:lvl3pPr marL="1143000" indent="-228600">
              <a:lnSpc>
                <a:spcPct val="90000"/>
              </a:lnSpc>
              <a:spcBef>
                <a:spcPts val="800"/>
              </a:spcBef>
              <a:buClr>
                <a:schemeClr val="tx1"/>
              </a:buClr>
              <a:buSzPct val="100000"/>
              <a:buFont typeface="Arial" panose="020B0604020202020204" pitchFamily="34" charset="0"/>
              <a:buChar char="▪"/>
              <a:defRPr>
                <a:solidFill>
                  <a:srgbClr val="FF0000"/>
                </a:solidFill>
                <a:latin typeface="Euphemia" panose="020B0503040102020104" pitchFamily="34" charset="0"/>
              </a:defRPr>
            </a:lvl3pPr>
            <a:lvl4pPr marL="16002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4pPr>
            <a:lvl5pPr marL="20574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5pPr>
            <a:lvl6pPr marL="25146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6pPr>
            <a:lvl7pPr marL="29718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7pPr>
            <a:lvl8pPr marL="34290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8pPr>
            <a:lvl9pPr marL="38862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9pPr>
          </a:lstStyle>
          <a:p>
            <a:pPr algn="ctr" eaLnBrk="1" hangingPunct="1">
              <a:lnSpc>
                <a:spcPct val="100000"/>
              </a:lnSpc>
              <a:spcBef>
                <a:spcPct val="0"/>
              </a:spcBef>
              <a:buClrTx/>
              <a:buSzTx/>
              <a:buFontTx/>
              <a:buNone/>
            </a:pPr>
            <a:r>
              <a:rPr lang="en-AU" altLang="en-US">
                <a:solidFill>
                  <a:srgbClr val="0070C0"/>
                </a:solidFill>
                <a:latin typeface="Calibri" panose="020F0502020204030204" pitchFamily="34" charset="0"/>
              </a:rPr>
              <a:t>AUSTRALIAN MEN’S HEALTH &amp; WELLBEING – THE BIG PICTURE</a:t>
            </a:r>
          </a:p>
        </p:txBody>
      </p:sp>
      <p:sp>
        <p:nvSpPr>
          <p:cNvPr id="5" name="Rectangle 4"/>
          <p:cNvSpPr/>
          <p:nvPr/>
        </p:nvSpPr>
        <p:spPr>
          <a:xfrm>
            <a:off x="1143000" y="6453189"/>
            <a:ext cx="2774950" cy="244475"/>
          </a:xfrm>
          <a:prstGeom prst="rect">
            <a:avLst/>
          </a:prstGeom>
        </p:spPr>
        <p:txBody>
          <a:bodyPr wrap="none">
            <a:spAutoFit/>
          </a:bodyPr>
          <a:lstStyle/>
          <a:p>
            <a:pPr marL="274320" indent="-274320">
              <a:lnSpc>
                <a:spcPct val="90000"/>
              </a:lnSpc>
              <a:spcBef>
                <a:spcPts val="1800"/>
              </a:spcBef>
              <a:buClr>
                <a:srgbClr val="404040"/>
              </a:buClr>
              <a:buSzPct val="100000"/>
              <a:defRPr/>
            </a:pPr>
            <a:r>
              <a:rPr lang="en-AU" sz="1100" b="1" dirty="0">
                <a:solidFill>
                  <a:srgbClr val="404040"/>
                </a:solidFill>
                <a:latin typeface="Calibri" pitchFamily="34" charset="0"/>
              </a:rPr>
              <a:t>* Australian Institute of Health and Welfare </a:t>
            </a:r>
          </a:p>
        </p:txBody>
      </p:sp>
      <p:pic>
        <p:nvPicPr>
          <p:cNvPr id="24581" name="Picture 5" descr="wellmale head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79650" y="4437063"/>
            <a:ext cx="76200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157471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5333928" y="1635919"/>
            <a:ext cx="5759450" cy="4829175"/>
          </a:xfrm>
        </p:spPr>
        <p:txBody>
          <a:bodyPr/>
          <a:lstStyle/>
          <a:p>
            <a:pPr eaLnBrk="1" hangingPunct="1">
              <a:buClr>
                <a:srgbClr val="FF0000"/>
              </a:buClr>
              <a:buFont typeface="Wingdings" panose="05000000000000000000" pitchFamily="2" charset="2"/>
              <a:buChar char="Ø"/>
            </a:pPr>
            <a:r>
              <a:rPr lang="en-AU" altLang="en-US" sz="1800" dirty="0">
                <a:solidFill>
                  <a:schemeClr val="tx2"/>
                </a:solidFill>
                <a:latin typeface="Calibri" panose="020F0502020204030204" pitchFamily="34" charset="0"/>
                <a:ea typeface="Calibri" panose="020F0502020204030204" pitchFamily="34" charset="0"/>
                <a:cs typeface="Calibri" panose="020F0502020204030204" pitchFamily="34" charset="0"/>
              </a:rPr>
              <a:t>There are some key changeable risk factors that we can improve on if we need to like diet, exercise, alcohol use, dealing with stress and emotions and having a health plan with your GP </a:t>
            </a:r>
          </a:p>
          <a:p>
            <a:pPr eaLnBrk="1" hangingPunct="1">
              <a:buClr>
                <a:srgbClr val="FF0000"/>
              </a:buClr>
              <a:buFont typeface="Wingdings" panose="05000000000000000000" pitchFamily="2" charset="2"/>
              <a:buChar char="Ø"/>
            </a:pPr>
            <a:r>
              <a:rPr lang="en-US" altLang="en-US" sz="1800" dirty="0">
                <a:solidFill>
                  <a:schemeClr val="tx2"/>
                </a:solidFill>
                <a:latin typeface="Calibri" panose="020F0502020204030204" pitchFamily="34" charset="0"/>
                <a:ea typeface="Calibri" panose="020F0502020204030204" pitchFamily="34" charset="0"/>
                <a:cs typeface="Calibri" panose="020F0502020204030204" pitchFamily="34" charset="0"/>
              </a:rPr>
              <a:t>Men are very effective when they decide to change any of these key risk factors and their health is markedly improved</a:t>
            </a:r>
          </a:p>
          <a:p>
            <a:pPr eaLnBrk="1" hangingPunct="1">
              <a:buClr>
                <a:srgbClr val="FF0000"/>
              </a:buClr>
              <a:buFont typeface="Wingdings" panose="05000000000000000000" pitchFamily="2" charset="2"/>
              <a:buChar char="Ø"/>
            </a:pPr>
            <a:r>
              <a:rPr lang="en-US" altLang="en-US" sz="1800" dirty="0">
                <a:solidFill>
                  <a:schemeClr val="tx2"/>
                </a:solidFill>
                <a:latin typeface="Calibri" panose="020F0502020204030204" pitchFamily="34" charset="0"/>
                <a:ea typeface="Calibri" panose="020F0502020204030204" pitchFamily="34" charset="0"/>
                <a:cs typeface="Calibri" panose="020F0502020204030204" pitchFamily="34" charset="0"/>
              </a:rPr>
              <a:t>Men and boys are changing and becoming more aware that their health and wellbeing</a:t>
            </a:r>
          </a:p>
          <a:p>
            <a:pPr eaLnBrk="1" hangingPunct="1">
              <a:buClr>
                <a:srgbClr val="FF0000"/>
              </a:buClr>
              <a:buFont typeface="Wingdings" panose="05000000000000000000" pitchFamily="2" charset="2"/>
              <a:buChar char="Ø"/>
            </a:pPr>
            <a:r>
              <a:rPr lang="en-US" altLang="en-US" sz="1800" dirty="0">
                <a:solidFill>
                  <a:schemeClr val="tx2"/>
                </a:solidFill>
                <a:latin typeface="Calibri" panose="020F0502020204030204" pitchFamily="34" charset="0"/>
                <a:ea typeface="Calibri" panose="020F0502020204030204" pitchFamily="34" charset="0"/>
                <a:cs typeface="Calibri" panose="020F0502020204030204" pitchFamily="34" charset="0"/>
              </a:rPr>
              <a:t>We have a National Male Health Policy and Ten to Men a </a:t>
            </a:r>
            <a:r>
              <a:rPr lang="en-AU" altLang="en-US" sz="1800" dirty="0">
                <a:solidFill>
                  <a:schemeClr val="tx2"/>
                </a:solidFill>
                <a:latin typeface="Calibri" panose="020F0502020204030204" pitchFamily="34" charset="0"/>
                <a:ea typeface="Calibri" panose="020F0502020204030204" pitchFamily="34" charset="0"/>
                <a:cs typeface="Calibri" panose="020F0502020204030204" pitchFamily="34" charset="0"/>
              </a:rPr>
              <a:t>National Longitudinal Study on male health &amp; wellbeing</a:t>
            </a:r>
          </a:p>
          <a:p>
            <a:pPr eaLnBrk="1" hangingPunct="1">
              <a:buClr>
                <a:srgbClr val="FF0000"/>
              </a:buClr>
              <a:buFont typeface="Wingdings" panose="05000000000000000000" pitchFamily="2" charset="2"/>
              <a:buChar char="Ø"/>
            </a:pPr>
            <a:endParaRPr lang="en-AU" altLang="en-US" dirty="0">
              <a:latin typeface="Tw Cen MT" panose="020B0602020104020603" pitchFamily="34" charset="0"/>
            </a:endParaRPr>
          </a:p>
        </p:txBody>
      </p:sp>
      <p:sp>
        <p:nvSpPr>
          <p:cNvPr id="25603" name="TextBox 4"/>
          <p:cNvSpPr txBox="1">
            <a:spLocks noChangeArrowheads="1"/>
          </p:cNvSpPr>
          <p:nvPr/>
        </p:nvSpPr>
        <p:spPr bwMode="auto">
          <a:xfrm>
            <a:off x="361506" y="277812"/>
            <a:ext cx="1156822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800"/>
              </a:spcBef>
              <a:buClr>
                <a:schemeClr val="tx1"/>
              </a:buClr>
              <a:buSzPct val="100000"/>
              <a:buFont typeface="Arial" panose="020B0604020202020204" pitchFamily="34" charset="0"/>
              <a:buChar char="▪"/>
              <a:defRPr sz="2400">
                <a:solidFill>
                  <a:srgbClr val="FF0000"/>
                </a:solidFill>
                <a:latin typeface="Euphemia" panose="020B0503040102020104" pitchFamily="34" charset="0"/>
              </a:defRPr>
            </a:lvl1pPr>
            <a:lvl2pPr marL="742950" indent="-285750">
              <a:lnSpc>
                <a:spcPct val="90000"/>
              </a:lnSpc>
              <a:spcBef>
                <a:spcPts val="1000"/>
              </a:spcBef>
              <a:buClr>
                <a:schemeClr val="tx1"/>
              </a:buClr>
              <a:buSzPct val="100000"/>
              <a:buFont typeface="Arial" panose="020B0604020202020204" pitchFamily="34" charset="0"/>
              <a:buChar char="–"/>
              <a:defRPr sz="2000">
                <a:solidFill>
                  <a:srgbClr val="FF0000"/>
                </a:solidFill>
                <a:latin typeface="Euphemia" panose="020B0503040102020104" pitchFamily="34" charset="0"/>
              </a:defRPr>
            </a:lvl2pPr>
            <a:lvl3pPr marL="1143000" indent="-228600">
              <a:lnSpc>
                <a:spcPct val="90000"/>
              </a:lnSpc>
              <a:spcBef>
                <a:spcPts val="800"/>
              </a:spcBef>
              <a:buClr>
                <a:schemeClr val="tx1"/>
              </a:buClr>
              <a:buSzPct val="100000"/>
              <a:buFont typeface="Arial" panose="020B0604020202020204" pitchFamily="34" charset="0"/>
              <a:buChar char="▪"/>
              <a:defRPr>
                <a:solidFill>
                  <a:srgbClr val="FF0000"/>
                </a:solidFill>
                <a:latin typeface="Euphemia" panose="020B0503040102020104" pitchFamily="34" charset="0"/>
              </a:defRPr>
            </a:lvl3pPr>
            <a:lvl4pPr marL="16002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4pPr>
            <a:lvl5pPr marL="20574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5pPr>
            <a:lvl6pPr marL="25146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6pPr>
            <a:lvl7pPr marL="29718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7pPr>
            <a:lvl8pPr marL="34290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8pPr>
            <a:lvl9pPr marL="38862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9pPr>
          </a:lstStyle>
          <a:p>
            <a:pPr algn="ctr" eaLnBrk="1" hangingPunct="1">
              <a:lnSpc>
                <a:spcPct val="100000"/>
              </a:lnSpc>
              <a:spcBef>
                <a:spcPct val="0"/>
              </a:spcBef>
              <a:buClrTx/>
              <a:buSzTx/>
              <a:buFontTx/>
              <a:buNone/>
            </a:pPr>
            <a:r>
              <a:rPr lang="en-AU" altLang="en-US" dirty="0">
                <a:solidFill>
                  <a:srgbClr val="0070C0"/>
                </a:solidFill>
                <a:latin typeface="Calibri" panose="020F0502020204030204" pitchFamily="34" charset="0"/>
              </a:rPr>
              <a:t>WHAT ABOUT THE GOOD NEWS?</a:t>
            </a:r>
          </a:p>
        </p:txBody>
      </p:sp>
      <p:pic>
        <p:nvPicPr>
          <p:cNvPr id="25605" name="Picture 6" descr="Ten To Men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8264" y="5198666"/>
            <a:ext cx="1147801" cy="1135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Rectangle 6"/>
          <p:cNvSpPr>
            <a:spLocks noChangeArrowheads="1"/>
          </p:cNvSpPr>
          <p:nvPr/>
        </p:nvSpPr>
        <p:spPr bwMode="auto">
          <a:xfrm>
            <a:off x="8213653" y="6334125"/>
            <a:ext cx="15970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800"/>
              </a:spcBef>
              <a:buClr>
                <a:schemeClr val="tx1"/>
              </a:buClr>
              <a:buSzPct val="100000"/>
              <a:buFont typeface="Arial" panose="020B0604020202020204" pitchFamily="34" charset="0"/>
              <a:buChar char="▪"/>
              <a:defRPr sz="2400">
                <a:solidFill>
                  <a:srgbClr val="FF0000"/>
                </a:solidFill>
                <a:latin typeface="Euphemia" panose="020B0503040102020104" pitchFamily="34" charset="0"/>
              </a:defRPr>
            </a:lvl1pPr>
            <a:lvl2pPr marL="742950" indent="-285750">
              <a:lnSpc>
                <a:spcPct val="90000"/>
              </a:lnSpc>
              <a:spcBef>
                <a:spcPts val="1000"/>
              </a:spcBef>
              <a:buClr>
                <a:schemeClr val="tx1"/>
              </a:buClr>
              <a:buSzPct val="100000"/>
              <a:buFont typeface="Arial" panose="020B0604020202020204" pitchFamily="34" charset="0"/>
              <a:buChar char="–"/>
              <a:defRPr sz="2000">
                <a:solidFill>
                  <a:srgbClr val="FF0000"/>
                </a:solidFill>
                <a:latin typeface="Euphemia" panose="020B0503040102020104" pitchFamily="34" charset="0"/>
              </a:defRPr>
            </a:lvl2pPr>
            <a:lvl3pPr marL="1143000" indent="-228600">
              <a:lnSpc>
                <a:spcPct val="90000"/>
              </a:lnSpc>
              <a:spcBef>
                <a:spcPts val="800"/>
              </a:spcBef>
              <a:buClr>
                <a:schemeClr val="tx1"/>
              </a:buClr>
              <a:buSzPct val="100000"/>
              <a:buFont typeface="Arial" panose="020B0604020202020204" pitchFamily="34" charset="0"/>
              <a:buChar char="▪"/>
              <a:defRPr>
                <a:solidFill>
                  <a:srgbClr val="FF0000"/>
                </a:solidFill>
                <a:latin typeface="Euphemia" panose="020B0503040102020104" pitchFamily="34" charset="0"/>
              </a:defRPr>
            </a:lvl3pPr>
            <a:lvl4pPr marL="16002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4pPr>
            <a:lvl5pPr marL="20574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5pPr>
            <a:lvl6pPr marL="25146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6pPr>
            <a:lvl7pPr marL="29718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7pPr>
            <a:lvl8pPr marL="34290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8pPr>
            <a:lvl9pPr marL="38862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9pPr>
          </a:lstStyle>
          <a:p>
            <a:pPr eaLnBrk="1" hangingPunct="1">
              <a:lnSpc>
                <a:spcPct val="100000"/>
              </a:lnSpc>
              <a:spcBef>
                <a:spcPct val="0"/>
              </a:spcBef>
              <a:buClrTx/>
              <a:buSzTx/>
              <a:buFontTx/>
              <a:buNone/>
            </a:pPr>
            <a:r>
              <a:rPr lang="en-AU" altLang="en-US" sz="1100" b="1" dirty="0" err="1">
                <a:solidFill>
                  <a:schemeClr val="tx1"/>
                </a:solidFill>
                <a:latin typeface="Calibri" panose="020F0502020204030204" pitchFamily="34" charset="0"/>
              </a:rPr>
              <a:t>www.tentomen.org.au</a:t>
            </a:r>
            <a:r>
              <a:rPr lang="en-AU" altLang="en-US" sz="1100" b="1" dirty="0">
                <a:solidFill>
                  <a:schemeClr val="tx1"/>
                </a:solidFill>
                <a:latin typeface="Calibri" panose="020F0502020204030204" pitchFamily="34" charset="0"/>
              </a:rPr>
              <a:t>/</a:t>
            </a:r>
          </a:p>
        </p:txBody>
      </p:sp>
      <p:pic>
        <p:nvPicPr>
          <p:cNvPr id="3" name="Picture 2"/>
          <p:cNvPicPr>
            <a:picLocks noChangeAspect="1"/>
          </p:cNvPicPr>
          <p:nvPr/>
        </p:nvPicPr>
        <p:blipFill>
          <a:blip r:embed="rId3"/>
          <a:stretch>
            <a:fillRect/>
          </a:stretch>
        </p:blipFill>
        <p:spPr>
          <a:xfrm>
            <a:off x="361506" y="1590342"/>
            <a:ext cx="4627698" cy="3033713"/>
          </a:xfrm>
          <a:prstGeom prst="rect">
            <a:avLst/>
          </a:prstGeom>
        </p:spPr>
      </p:pic>
    </p:spTree>
    <p:extLst>
      <p:ext uri="{BB962C8B-B14F-4D97-AF65-F5344CB8AC3E}">
        <p14:creationId xmlns:p14="http://schemas.microsoft.com/office/powerpoint/2010/main" val="48139415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ChangeArrowheads="1"/>
          </p:cNvSpPr>
          <p:nvPr/>
        </p:nvSpPr>
        <p:spPr bwMode="auto">
          <a:xfrm>
            <a:off x="1847851" y="4076700"/>
            <a:ext cx="84248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800"/>
              </a:spcBef>
              <a:buClr>
                <a:schemeClr val="tx1"/>
              </a:buClr>
              <a:buSzPct val="100000"/>
              <a:buFont typeface="Arial" panose="020B0604020202020204" pitchFamily="34" charset="0"/>
              <a:buChar char="▪"/>
              <a:defRPr sz="2400">
                <a:solidFill>
                  <a:srgbClr val="FF0000"/>
                </a:solidFill>
                <a:latin typeface="Euphemia" panose="020B0503040102020104" pitchFamily="34" charset="0"/>
              </a:defRPr>
            </a:lvl1pPr>
            <a:lvl2pPr marL="742950" indent="-285750">
              <a:lnSpc>
                <a:spcPct val="90000"/>
              </a:lnSpc>
              <a:spcBef>
                <a:spcPts val="1000"/>
              </a:spcBef>
              <a:buClr>
                <a:schemeClr val="tx1"/>
              </a:buClr>
              <a:buSzPct val="100000"/>
              <a:buFont typeface="Arial" panose="020B0604020202020204" pitchFamily="34" charset="0"/>
              <a:buChar char="–"/>
              <a:defRPr sz="2000">
                <a:solidFill>
                  <a:srgbClr val="FF0000"/>
                </a:solidFill>
                <a:latin typeface="Euphemia" panose="020B0503040102020104" pitchFamily="34" charset="0"/>
              </a:defRPr>
            </a:lvl2pPr>
            <a:lvl3pPr marL="1143000" indent="-228600">
              <a:lnSpc>
                <a:spcPct val="90000"/>
              </a:lnSpc>
              <a:spcBef>
                <a:spcPts val="800"/>
              </a:spcBef>
              <a:buClr>
                <a:schemeClr val="tx1"/>
              </a:buClr>
              <a:buSzPct val="100000"/>
              <a:buFont typeface="Arial" panose="020B0604020202020204" pitchFamily="34" charset="0"/>
              <a:buChar char="▪"/>
              <a:defRPr>
                <a:solidFill>
                  <a:srgbClr val="FF0000"/>
                </a:solidFill>
                <a:latin typeface="Euphemia" panose="020B0503040102020104" pitchFamily="34" charset="0"/>
              </a:defRPr>
            </a:lvl3pPr>
            <a:lvl4pPr marL="16002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4pPr>
            <a:lvl5pPr marL="20574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5pPr>
            <a:lvl6pPr marL="25146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6pPr>
            <a:lvl7pPr marL="29718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7pPr>
            <a:lvl8pPr marL="34290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8pPr>
            <a:lvl9pPr marL="38862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9pPr>
          </a:lstStyle>
          <a:p>
            <a:pPr algn="ctr" eaLnBrk="1" hangingPunct="1">
              <a:lnSpc>
                <a:spcPct val="100000"/>
              </a:lnSpc>
              <a:spcBef>
                <a:spcPct val="0"/>
              </a:spcBef>
              <a:buClrTx/>
              <a:buSzTx/>
              <a:buFontTx/>
              <a:buNone/>
            </a:pPr>
            <a:r>
              <a:rPr lang="en-AU" altLang="en-US" sz="2800" b="1">
                <a:solidFill>
                  <a:srgbClr val="0070C0"/>
                </a:solidFill>
                <a:latin typeface="Century Gothic" panose="020B0502020202020204" pitchFamily="34" charset="0"/>
              </a:rPr>
              <a:t>10 THINGS MEN NEED TO KNOW</a:t>
            </a:r>
          </a:p>
          <a:p>
            <a:pPr algn="ctr" eaLnBrk="1" hangingPunct="1">
              <a:lnSpc>
                <a:spcPct val="100000"/>
              </a:lnSpc>
              <a:spcBef>
                <a:spcPct val="0"/>
              </a:spcBef>
              <a:buClrTx/>
              <a:buSzTx/>
              <a:buFontTx/>
              <a:buNone/>
            </a:pPr>
            <a:r>
              <a:rPr lang="en-AU" altLang="en-US" sz="2800" b="1">
                <a:solidFill>
                  <a:srgbClr val="0070C0"/>
                </a:solidFill>
                <a:latin typeface="Century Gothic" panose="020B0502020202020204" pitchFamily="34" charset="0"/>
              </a:rPr>
              <a:t>TO LIVE LONGER AND HAPPIER LIVES</a:t>
            </a:r>
            <a:endParaRPr lang="en-AU" altLang="en-US" sz="2800">
              <a:solidFill>
                <a:srgbClr val="0070C0"/>
              </a:solidFill>
              <a:latin typeface="Century Gothic" panose="020B0502020202020204" pitchFamily="34" charset="0"/>
            </a:endParaRPr>
          </a:p>
        </p:txBody>
      </p:sp>
      <p:sp>
        <p:nvSpPr>
          <p:cNvPr id="26627" name="AutoShape 4" descr="data:image/jpeg;base64,/9j/4AAQSkZJRgABAQAAAQABAAD/2wCEAAkGBhASEBUUEhQWFBUUFBQYFxQUFxUVEBQVFRUWFBUUFRQXHCYfFxkkGRQUHy8gIycpLCwtFR8xNTAqNSYrLCkBCQoKDgwOGg8PGikkHyQqLywsLy8sLC8vNjUsKSwqLCwpKSwpLCwtLS8pLCwsKSksLCwpLCwpKSksLCwsLCwsLP/AABEIANMA7gMBIgACEQEDEQH/xAAcAAEAAQUBAQAAAAAAAAAAAAAABgEEBQcIAwL/xABUEAABAwICBQUHDgsGBgMAAAABAAIDBBEFIQYHEjFBEyJRYXEWMlKBkaHRCBgzNEJUYnJ0krGys8EVFyNzk5Sio9LT4RQ1U1WCgyQlQ2Pi40Rk8f/EABsBAQADAQEBAQAAAAAAAAAAAAAEBQYDAgEH/8QANBEAAgICAAQCCAQHAQEAAAAAAAECAwQRBRIhMUFRBhMiMmFxgaEUUpHRFTM0QrHB8HIW/9oADAMBAAIRAxEAPwDeKIiAIiogKoiIAiIgCIqICqKl1VAEREAREQBFS68KjEImd+9o7Tmj6H1JvsXCLCzaW0rfdk9g9K8u7ak8I+T+q8c8fM7LGuf9r/Qz6LDw6WUjv+oB8YEeciyycNS14u1wcOkG48oXpNPsc5Vzh7yaPVFS6L6eCqIiAIiIAiIgCIiAKzxepMcErxvZG9w7WtJ+5XixukftOo/MS/ZuXx9j3WtzSfmayqda8zXEZ5dTV5/jcm6/I1QPEfZHdqtlUO+fmfoseFYjS9hGxfxuTdfkan43JuvyNWukT19nmff4TifkRsX8bk3X5Gp+Nybr8jVrpE9fZ5j+E4n5ET3ENb1QI3bBIdbIkNsFtzAap0lLBI7Nz4YnOPSXMa4nylcwVneO7F0zor7Qpfk0H2TVMxZynvZmeOY1WO4RrjruZVERTDOBWtfiEcTdp5t9JXxiuJsgjL3eIdJWkdMNMpKiRzWnm33/AHDqXG25Vos+H8Only8l5ko0l1pWJZD5t3jPFQKt0qqZDm8i/AZLEEqirJ2yn3N1j8Oox1qMT2fVPO9xPjK+BM7wj5SvhFyJ3KvIuIq+Ru558qymG6W1ERu1xB6Wkg/1WDRfVJrsznOiua1JI3Bo1rVa6zan9K0bvjt+8LYkMzXNDmkEEXBBuCDxBXLrHkblNtBNP3UjxHKdqnccxxiJ9234PSPGp1OS96kZfiXA1p2Y66+X7G8EXnHKHAFpBBFwRmCDmCCvsKeZAqiIgCIiAIiIAsbpH7TqPzEv2blkljdI/adR+Yl+zcvkuzOlXvx+aOcsR9kd2q2VziPsju1W1lRM/Vo+6giIh6CIiA8azvHdi6Z0V9oUvyaD7Jq5mrO8d2LpnRX2hS/JoPsmqfh9mY30k9+H1MqviR4AJJsBvX2VFdPsbEEGyDYuGfxR6Tkpspcq2zN0VO6xQj4kA1i6WmWQsYebuy4D0lQEletVUF7i47yV4qmnNyls/TcTGjj1KEQiIvBJCKjnAbzZUEgO4hNHzmivE+kREPQVQVREPhtfVDpYXA0crs2AuhJO9g76P/TvHVfoW0AuYKDEHwTRzRmz4nBw67b29hFx410rhWIMnhjlZm2RjXDscL2PWrTGs5o6fgYHjmH6i/nj2l/ku0RFKKEIiIAioVqXWHronw6vfTRwRSNYyM7TnPDrvaHWsMuKA22sfjtK+Slmjjttvika2+TdpzCG3PAXIWjvXJVfvWH50ir65Gr96wfOkQ+p6aaPabVJjTnE/wDD5/8Add/Cvj8T+M//AF/0rv4F5+uSq/esPzpE9clV+9YPnSLj6iHkWf8AF8v85ZY1oPXUTWuqRHZ5IHJuLjkLm+QssKr3SfXTUVrGsfTxM2STdrnk5i3FRLumd4DfOoluNLm3BdDQYHHKo1JZEnzfIkCLAd0zvAb51fYVihlLgQBYXyv0rjLHnFbZaU8Wxb5quDe38C7rO8d2LpnRX2jS/JoPsmrmas7x3Ytt/jowyio4Iw51RK2nhBZCAWtcI2gh0hs3ffdc9Sk4fZlD6R+/D5M2kVpTWdjXKTloOQOyOxv9brE4r6o6rfcU9NFGM85HPld1HItAPiK11XaW1Mztp5bfqaAF3uhKcdRKnheTTjW+stT+GjPoow3H5ukeQL3i0kd7poPZkVCeLYjVQ4/iS77X0JAvOeQiwaCXEgNaM3EnIADibq1pcZifx2T0O9K2Bqe0eFTXvqXi7KUDYB3GZ99k9ey0E9rmrxXS3PUkdszidUMd2VSTfgZzRLUrEYxLiO0+R1jyDXFscd/cuc03e7psQO1SOr1O4O9pDYDEeD45JQ4dgc4g+MK401xnFqVpko6aKqjA5zLyCob0kNGTx2Z9S1e71R9YCQaSEEGxBdJcHoKtFBJa0YKWRbOXM5PZ4aY6CzYdILu5WB5syW1nA+BIBkHde4+ZR1ZnHNe89VA+GWkh2Xi19qTaad7XDrBsfEoN3TO8BvnUK7Ge9wNVw7jdcauXIb2vgSBFH+6Z3gN86d0zvAb51x/DWeRY/wAdw/zP9GSBbi1LYwZKSSBxzp5Mvzcl3D9oPXP3dM7wG+dSHQfWg7D6h8ph5RsjNhzA/Z3ODg69jcjMf6l3opnXLqVPFuIYuXRywfVduh1KqrWWB6/sLmIbNylMTxkbtR/PZcjxgBbFosQimYJIntkY4XD2EOaewhTzJlwiIgKFcq65pdvG6rPcYm/Ngjv57rql+5aupNTzajFKmtrwHMdO90VOMw9rTZr5SOBABDPL0IDWurXVBPiBbNPeGlv33/UmtvbGDuHDb3dF+G3DqLwX/Bk/TS+lT+NgAAAAAAAAFgANwAG5VcgON9NMNjp8RqoYhaOKeRjASSQ1rrAXOZWGCkesj+9635VN9YqOBAZTR2iZLNsvBI2HHI2zAyWWdgMHgnylWGh/tj/bf9Cz6r8qcoy9lmx4FiU3Y7dkE3vxXwIniOGOjPS3g4bvGvbAqpsbnFxsNny5jIKSuYCLEXB4Hcopi9I2OQhu617dF+C6VWq5cku5EzsB8NsWTT232fg/2PrEMXfIbbm9A+/pVhdURS4xUVpGeuundNzse2ZzRvRaSqLnd7FHbbk6C69mt6XEA+RZZmGQsyDB2uzPjupjgcDYdH6YjfPJUyuPElj+RbfxNUWKr8qyXNpM13AcSp0+slFNt+JaT4VE8ZtA6xkVG8RoDE6xzB3HpUvWM0hjvEDxa4eff9y849slJJ9iRxjh1U6JWxjqUevQjF1OdW2tCfDJNgjlKZ7ryR5bYJsC+N3hWAyORtw3qDKiszCHauE4pDUwsmgeHxyN2muHEdHUQciDuIUU081T0WItdJbkKi2UzB3x6JWbn9u/r4KC+pw0geXVFI43aGiZl/cm4ZIB1G7D4j0reMm49hQHELxYr5X1N3x7T9K+EBlMEw9kpdtXytaxtvv6FlO56H4Xl/osdo/VsYX7brX2beK6zH4Xg8MedV98rVN8u9Gv4ZVgyxou7l5uvd9e54HR2LhtDxg/csLieHGJ1r3BFwVIfwvB4Y8h9CwmM4i2Vw2dzenivVEreb2uxy4rVgRp3Trm8NMxl1I9CdOqrDZw+FxMZI5SEn8nI3jlwdbc4Z/Qo4vWkpnyPaxjS9ziA1rQS5zjkAAN5U4yp2jhOIsqIIpozdkrGvaeOy5oIv15q8WF0Nwd9LQU0Dzd8ULGutu2rc4DqBNvEs0gCIiAKjlSSQNBJIAAuScgAN5JO4LUenmvmGDahoNmeXMGY507Pi/4h/Z7UBp7WP8A3vW/KpvrlRwK4xGvknlfLK7bkkcXPcbc5zjcmwyCtwgM5of7YP5uT6FnlDaGtfE8PYbHMdIsd4zUhw/GmSZO5ruvcewqBlVyb5ka7gOZTXB0zem3teX6mRUf0jpjtB/Aix7QpAV8Swte0tcLgqJVZ6uey/4hifi6HXvr3RB1VZXEcCczNubfOFiyLK4jNSW0fnWRjW48+SxaZsbBMfEuFxwX51Nyot8GR/KNI8Zd5FZKGUlY+N2002PmI6D1LNQ6Sttzmm/S05eQqDkUTlLmj1NPwjimPVT6qx6a/QzKxGkU4DAziTfxBfE+kotzGm/S70BYSonc9xc43JSjHkpc0j1xXjFM6XVS9t934aPJAFVrbmwzv0b1tLQPUbVVLmy1gdTwb9g5VEg6A0+xjrdn0BWBjjOepy0dkBqKxwswtEMZPujcOkI6hZo8Z6FvGTcewrHxspaKmA5kEELbZnZjY0dZ/wD0lad091/E7UOGiwzBqXjM/mozu+M7yDegNJzd8e0/SvhfTiqWQFxR4e+W+wBla9yBv3b+xXXc/P0D5wVvQV7ojdts94O4qSUOKsl6neCfu6VFunZB7S6F/wANxcLJioWSan89L6dDBdz8/QPnBVOATWuQPKFKLr5l70qMsufwLuXo/ipN7l+q/YkGi2oGoqYYp5amONkrGPAY1z5Nl7doXvsgGxHStt6G6rcPw3nxNMk1rctKdqQX37AFgzxC/WrrVw++FUf5hg8lx9ykqsl2MPNcsmgERF9PIK1ppvrqjw2sdTGmdKWtY7bEgaOe3atYtK2WuVNdU21jlV1ci3yQR385KAkmk+uajr2Bk9JU8nxjjquTY744aznePJRf8N4D/l1R+uf+CavtWFTij9oXip2mz53DLLeyMe7d5hx6Ftb1uWG/49V86H+WgNU/hvAf8uqP1z/1p+G8B/y6o/W//WsDpbhLKWuqKeMuLIZnsaXWLyGusCSABfxLFBASbFMUwlzRyFHNG65uX1O2CLZZbA4rEcvT/wCE7559C+8Bw5s0uw64Gw48217gZLJnRuPgXeZR7LYQepNlxhYeTfXzVRi18Ut/dFtBpA1osGOt1uuvZukVwSIybb89yw9bh74jZwy4HgVf6Nu57h0t+8LxOqvlc9b+pLxs7Nd0caUuXw7Loek2kQLSNg5jpUxq9ZeEzwRx1OFiR8cUbOVbKI5TsMDL7bWh3DcSVEsVwZli9nNtvHAqPFe6ORrcCHxX8VGxRyXvyfQyuLz0Ln3po5omn3MkjJbHqIY027ViyvlZnB8LjlaS69wbZG33LrOaguZkLGx55VirrS2YgK5ifCO+Dj4wFne52H4XlHoTueh+F5R6FHeTX8S3jwLMi96j9WWlBjkMMkb2xexyRv35nYcHWuRluW2/XKxe8n/pm/wLVzMApzLGwlw25GNNiNrZc4AkXG+xV/p7qrq8McXkcrTk2bOwZDoErfcO8x4Hgu1Ti1uJXZ9dtc1G3W/hrX2JtFpXSaQVQgkpqgu2HujjNWWU92N2u9bHkT4RBUWxlmFUkpiqcJq4pB7l1XvHS1wZZzesEhfWocf86j/NT/UXQ+kei1JXQmKpibI3PZJyewn3THjNp7F1K85nONYD/l1R+uf+CtcSxbB3MtDRTxuuOc6p2xbO4tsDqWQ1o6t/wVLHsy8pFPynJ3FpW8nsbTX2yPsjcxa/QFBih9T09l//AGim/wAJ3z/6LJ0FBTSC7Q4EbxtG461HQvWnqHMcHNNiFxnW2vZbLLFzYQsTtrjJfJL9CWVEro281peB1876FjX6RixGwfKr7DcUbKLbncW9PWF8YlhLHguHNd0jj2hQI8sZcti6msvlfdV63DsXLrtpf9+pONFdfcdJRw07qV8hibs7Qla0HnEjLYyyIHiWW9ctF7yf+mb/AALRMjbEjoUx1Y6vDis72mTko4Q10hAvIQ4kBrAcr805nd0FWiMFLbb33NpYRr8fVSiGnw2WWR25rJWk26SdizR1mwC2ph8sjo2mVgjeRzmNdthp6NuwufEsfoxolR0EPJ00QYDbadvkeRxe/e4+YcLLMr6eSjty04zVA+vxaqqq27KY1D9iMEiScM5gJO9kfN37zwsM1uMhAEB40VHHFG2OJjWMYAGsaAGtA4ADcvYqqo5Acg6yP73rflU31io4FI9ZH971vyqb6xUcQGb0Q9sf7b/oWfWB0QH/ABH+2/6FnlWZfv8A0N16O/0z/wDX+kec0DXizhcFY6iwsxTXGbCDnx4ZFZVLqPGyUU4+DLe7DqtnGxr2ovaf7nhXexu7D9Chamld7G7sP0KFqdh+6zLekn82Hy/2VCyGH4s6IEAA3N81jwsvg+GMlaS6+RtkVJtcVH2+xS4EL53JY71LqV7pZPBb515VGPSuFhZvZv8AKsn3Ow/C8o9C8anRsW/Jk36Hbj41GjOjfRF5bjcWcHuW/k+pYYROeWDiSSM9+eRB3rsuSJr2kOAc1wsQQC1zTvBByIsuOKGieyQhwI5ruzd0rqcaX0tNhsFTUyBjHQREXze9xYDssaM3O6h5lJi05PRQ3VyjVFzT3t9/oYbCdVFPR4oytpTycezKHwG5aC9tg6I8Bf3J3cOhT9aAdrgqcRxajhivBSmqhGwD+UlHKN9lcOHwBl03W/10IZo/1TG6g7ar6KdaQhiLnBo3kgDx5Ld/qmN1B21X0U60pQH8qz47fpC+Poj1BbkkfE8DmnZcLEL4BUvxHDWyjodwd6VFaqkdG7ZcM/MexcablZ8yz4jw2zDlvvF9n+55skLTcGxCkFJjQewtfk62/gf6qOpde7K1NdSPiZtuK9wfR90etQwhzr8CfpW5PU0ey1vxIPrSLTD5CSScyVuf1NHstb8SD60i6EOT29m+AqqgVUPgREQFCVrjTzXRSUO1FBapqBkWtP5GM/8AceN5+C3PpspXpTow+tj5L+1T07CCHiDYa59+DnuaXAWysCL8VAvW4Yf74qf3P8tAaDxnE5Kmolnkttyvc92yLNu43NhwCswuiPW4Yf74qf3P8tPW4Yf74qf3P8tAaCwyvdC/bbYmxFjuIO9SSixRku7J3gn7ulTTTbUxR0UbHRzTOLi4c/k7CwvwYFARo7GNzn+b0KHkerb1LozTcH/Gwjz1JOD8G0jKqhcBmch0ncvmKMgWLi7rda/lAVvW4eJe+e4DoFgPoVelFvTZrrLLVXuENy8tr7sx+KY20gsZnwLuHiWAKkFRgEbWkhzsuz0LbmD+p9oJqeGV09QDJFG8gGKwL2BxAuzdmrSj1etQMFxVZXrFLJ117aNBrI4bi5iaRsg3N8yVunG/U+UcNNLJHPUOfHG5wa7krHZF7ZM6AtVyaMRA98/9n0L1bOCWpnjh2NlWN2Y3ddO68fmWvdMfAHlKd0x8AeUq47m4vCf5vQnc3F4T/N6FG5sby+xdep4z+b7otjpK4+4HlKscQxWabY5WRzxG0MYCbtYwCwa0bgFl+5uLwn+b0KSaBau6KtqHwTyysdsbUexsc7ZPPadppzsQR2Fdap071Ar8/E4g4esyOqXxX+iMavT/AM2oflUH2jV1FpXpvR4dHt1MgBI5sbedNJ1MZ95sOtQzDdQNHBMyaKqqWyRPa9jvyBs5puDYx2OariOoOlqJHSz1lXI9xze90RcfGWbupSihNQax9Y0uLSsJjbFFDt8mwc5/P2dovdxJ2G5AABRCN5aQRvBuug3epyw4f/Iqf3P8taz0i0IpYJS2KSRwubF2xe18tzehc52RgvaJeLiW5MtVLqjG0GOsfk/mu/ZPoV3WUbZW2PiPEKw7m4vCf5vQr6jpOTFg5xHQ6xt2ZKtm60+at9Tb4kcucfU5cE0/Ha+6IvXUDonWd4jwKtSptU07Xt2XC4846wvfQrV/FXV7acve1gje97m7O2A2wFrgjvnNHjUynIU+j7mc4nwiWM3ZB+x9/kQKy3T6mj2Wt+JB9aRZ/wBbhh/vip/c/wAtSnQTVlT4U6V0MksnLBgdymxlsFxFtlo8IqUUBMAqoiAIiIAiIgCoVVEBAtbfsEXx3/VC0ot162/YIvjv+qFpRVWV/MN9wD+lXzf+QiIoxfHjWd47sXTOivtGl+TQfZNXM1Z3juxdM6K+0KX5NB9k1T8PszG+knvw+pkpmBzSDmCCCOkHIhc045h5gqJIjvje5vaAeafG2x8a6YK07rjwPk6hlQ0c2Zuy49EjBkfGz6q6ZcNx35Eb0fyFXkOt/wBy+6/5mukQoqw3YV1htdJDMyWM2fG4OaeFxwPURcHtVqgRdHtHmUIzTjJdGdGaMaUQ1kIcw2fbnxkjaafvHQVmyVzPQYzLC4Fp3doPlCzUmsOqLbXPjcSrCOWtdTHX+j1nO/VP2TaOmulkcELmtcNogg2+gda0ZW1RkeXHivuuxKSY3e4n6FaqLba7GaDh3D44cNd2+4REXEsxdbN1D4TzamrI79zYWH4LOe8jqJc0f6VqypLrBrAS95DWtG9znGwA7TZdK6IYCKKhhpxvjYNo9LzzpD43EqdiQ7yMl6Q5PSNK+bMwqoisDIBERAEREAREQBERAQLW37BF8d/1QtKLdetv2CL47/qhaUVVlfzDfcA/pV83/kIiKMXx41neO7F0zor7Qpfk0H2TVzNWd47sXTOivtCl+TQfZNU/D7MxvpJ78PqZQrD6WYA2spZITkSLsd4Mjc2O8vmJWZRTmtrRl4TcJKUe6OW6infG90bwWvY4tc07wW7wvNbf1o6BOnBq6Zt5mD8pGN8rB7ofDA8o7AtPMddU91Trl8D9H4dnwy60173ij6REXIswiIgCIiAIiusBwCfEKkU8GQ3yy25sTOJJ6egcSvcIOb0iLlZMMaDnNko1PaLGqrDVyD8lTG0d9z5juPWGA37S1b1Cx+BYLFSQRwQt2WRtsOk8S5x4uJuSekrIq4hBQjpH5rk5Esi12S8QiIvZHCIiAIiIAiIgCIiA15riqmsp4i42u94/ZWk/7dH4QXUWI4PT1AAnhimDTcCVjJAD0gOBsVY9w+Ge8aT9Xh/gUW3HU5c2y9wuMSxKlXGOzmv+3R+EE/t0fhBdKdw+Ge8aT9Xh/gVO4fDPeNJ+rw/wLn+DXmTP/o7PyI5mqqxhYbHguoNFPaFL8mg+yYvDuHwz3jSfq8P8CzMMTWtDWgNa0ABoFmgAWAA4ABd6qfV9ip4hxCWa02taPtERdysKELXGn2qoVDnVFHsxzm5dGcopjxN/cP69x49K2QqELzKKktM7U3zplz1vTOWauKSGQxTsdFI3e14se0dI6xkqArpXGtHaWrZsVMLJQN20Oc34rhm09hWvcV1DwOJNLUSQ/AkAlZ2A3DgO0lQZ4njFmpxvSJa1dH6o1YimlRqTxVp5k1M8fCMjD5Ngry/EzjPh0v6ST+UuX4Wwsf47ieb/AEIgviWdrd5AWwKTUTWOP5esjYOIiY558rtlTDAdTeGU5DnsdUvGe1OQ5oPVGAG+UFdI4j/uZEv9IqktVx2zU+i+hVbiThyTTFT351Q8HZI4iMf9Q9mXSVvnRfRSmoIBDTtsL3c85ySO4ueeJ8w4LLtjAAAFgMgBkAOgBfSm11xguhlsrNtypbsZVAiLoQwiIgCIiAIiIAiIgCIiAIiIAiIgCIiAIiIAiIgCIiAIiIAiIgCIiAIiIAiIgCIiAIiIAiIgCIiAIiIAiIgCIiAIiIAiIgCIiAIiIAiIgCIiAIiIAiIgCIiA/9k="/>
          <p:cNvSpPr>
            <a:spLocks noChangeAspect="1" noChangeArrowheads="1"/>
          </p:cNvSpPr>
          <p:nvPr/>
        </p:nvSpPr>
        <p:spPr bwMode="auto">
          <a:xfrm>
            <a:off x="1211263" y="-144463"/>
            <a:ext cx="3302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800"/>
              </a:spcBef>
              <a:buClr>
                <a:schemeClr val="tx1"/>
              </a:buClr>
              <a:buSzPct val="100000"/>
              <a:buFont typeface="Arial" panose="020B0604020202020204" pitchFamily="34" charset="0"/>
              <a:buChar char="▪"/>
              <a:defRPr sz="2400">
                <a:solidFill>
                  <a:srgbClr val="FF0000"/>
                </a:solidFill>
                <a:latin typeface="Euphemia" panose="020B0503040102020104" pitchFamily="34" charset="0"/>
              </a:defRPr>
            </a:lvl1pPr>
            <a:lvl2pPr marL="742950" indent="-285750">
              <a:lnSpc>
                <a:spcPct val="90000"/>
              </a:lnSpc>
              <a:spcBef>
                <a:spcPts val="1000"/>
              </a:spcBef>
              <a:buClr>
                <a:schemeClr val="tx1"/>
              </a:buClr>
              <a:buSzPct val="100000"/>
              <a:buFont typeface="Arial" panose="020B0604020202020204" pitchFamily="34" charset="0"/>
              <a:buChar char="–"/>
              <a:defRPr sz="2000">
                <a:solidFill>
                  <a:srgbClr val="FF0000"/>
                </a:solidFill>
                <a:latin typeface="Euphemia" panose="020B0503040102020104" pitchFamily="34" charset="0"/>
              </a:defRPr>
            </a:lvl2pPr>
            <a:lvl3pPr marL="1143000" indent="-228600">
              <a:lnSpc>
                <a:spcPct val="90000"/>
              </a:lnSpc>
              <a:spcBef>
                <a:spcPts val="800"/>
              </a:spcBef>
              <a:buClr>
                <a:schemeClr val="tx1"/>
              </a:buClr>
              <a:buSzPct val="100000"/>
              <a:buFont typeface="Arial" panose="020B0604020202020204" pitchFamily="34" charset="0"/>
              <a:buChar char="▪"/>
              <a:defRPr>
                <a:solidFill>
                  <a:srgbClr val="FF0000"/>
                </a:solidFill>
                <a:latin typeface="Euphemia" panose="020B0503040102020104" pitchFamily="34" charset="0"/>
              </a:defRPr>
            </a:lvl3pPr>
            <a:lvl4pPr marL="16002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4pPr>
            <a:lvl5pPr marL="2057400" indent="-228600">
              <a:lnSpc>
                <a:spcPct val="90000"/>
              </a:lnSpc>
              <a:spcBef>
                <a:spcPts val="800"/>
              </a:spcBef>
              <a:buClr>
                <a:schemeClr val="tx1"/>
              </a:buClr>
              <a:buSzPct val="100000"/>
              <a:buFont typeface="Arial" panose="020B0604020202020204" pitchFamily="34" charset="0"/>
              <a:buChar char="▪"/>
              <a:defRPr sz="1600">
                <a:solidFill>
                  <a:srgbClr val="FF0000"/>
                </a:solidFill>
                <a:latin typeface="Euphemia" panose="020B0503040102020104" pitchFamily="34" charset="0"/>
              </a:defRPr>
            </a:lvl5pPr>
            <a:lvl6pPr marL="25146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6pPr>
            <a:lvl7pPr marL="29718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7pPr>
            <a:lvl8pPr marL="34290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8pPr>
            <a:lvl9pPr marL="3886200" indent="-228600" eaLnBrk="0" fontAlgn="base" hangingPunct="0">
              <a:lnSpc>
                <a:spcPct val="90000"/>
              </a:lnSpc>
              <a:spcBef>
                <a:spcPts val="800"/>
              </a:spcBef>
              <a:spcAft>
                <a:spcPct val="0"/>
              </a:spcAft>
              <a:buClr>
                <a:schemeClr val="tx1"/>
              </a:buClr>
              <a:buSzPct val="100000"/>
              <a:buFont typeface="Arial" panose="020B0604020202020204" pitchFamily="34" charset="0"/>
              <a:buChar char="▪"/>
              <a:defRPr sz="1600">
                <a:solidFill>
                  <a:srgbClr val="FF0000"/>
                </a:solidFill>
                <a:latin typeface="Euphemia" panose="020B0503040102020104" pitchFamily="34" charset="0"/>
              </a:defRPr>
            </a:lvl9pPr>
          </a:lstStyle>
          <a:p>
            <a:pPr eaLnBrk="1" hangingPunct="1">
              <a:lnSpc>
                <a:spcPct val="100000"/>
              </a:lnSpc>
              <a:spcBef>
                <a:spcPct val="0"/>
              </a:spcBef>
              <a:buClrTx/>
              <a:buSzTx/>
              <a:buFontTx/>
              <a:buNone/>
            </a:pPr>
            <a:endParaRPr lang="en-AU" altLang="en-US" sz="1800">
              <a:solidFill>
                <a:schemeClr val="tx1"/>
              </a:solidFill>
            </a:endParaRPr>
          </a:p>
        </p:txBody>
      </p:sp>
      <p:pic>
        <p:nvPicPr>
          <p:cNvPr id="26629" name="Picture 3" descr="top t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180400"/>
            <a:ext cx="4087800" cy="282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1786885" y="1180400"/>
            <a:ext cx="4309115" cy="2824864"/>
          </a:xfrm>
          <a:prstGeom prst="rect">
            <a:avLst/>
          </a:prstGeom>
        </p:spPr>
      </p:pic>
    </p:spTree>
    <p:extLst>
      <p:ext uri="{BB962C8B-B14F-4D97-AF65-F5344CB8AC3E}">
        <p14:creationId xmlns:p14="http://schemas.microsoft.com/office/powerpoint/2010/main" val="4019021874"/>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612369" y="593725"/>
            <a:ext cx="7327199" cy="6264275"/>
          </a:xfrm>
        </p:spPr>
        <p:txBody>
          <a:bodyPr/>
          <a:lstStyle/>
          <a:p>
            <a:pPr eaLnBrk="1" hangingPunct="1">
              <a:buFont typeface="Wingdings" panose="05000000000000000000" pitchFamily="2" charset="2"/>
              <a:buNone/>
            </a:pPr>
            <a:r>
              <a:rPr lang="en-AU" altLang="en-US" sz="2800" b="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AU" altLang="en-US" sz="28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WORK WITH </a:t>
            </a:r>
            <a:r>
              <a:rPr lang="en-AU" altLang="en-US" sz="2800" dirty="0">
                <a:latin typeface="Calibri" panose="020F0502020204030204" pitchFamily="34" charset="0"/>
                <a:ea typeface="Calibri" panose="020F0502020204030204" pitchFamily="34" charset="0"/>
                <a:cs typeface="Calibri" panose="020F0502020204030204" pitchFamily="34" charset="0"/>
              </a:rPr>
              <a:t>YOUR DOCTOR</a:t>
            </a:r>
          </a:p>
          <a:p>
            <a:pPr eaLnBrk="1" hangingPunct="1">
              <a:buClr>
                <a:srgbClr val="FF0000"/>
              </a:buClr>
              <a:buFont typeface="Arial" panose="020B0604020202020204" pitchFamily="34" charset="0"/>
              <a:buChar char="•"/>
            </a:pPr>
            <a:r>
              <a:rPr lang="en-AU" altLang="en-US" sz="2000" dirty="0">
                <a:solidFill>
                  <a:schemeClr val="tx2"/>
                </a:solidFill>
                <a:latin typeface="Calibri" panose="020F0502020204030204" pitchFamily="34" charset="0"/>
                <a:ea typeface="Calibri" panose="020F0502020204030204" pitchFamily="34" charset="0"/>
                <a:cs typeface="Calibri" panose="020F0502020204030204" pitchFamily="34" charset="0"/>
              </a:rPr>
              <a:t>Have a regular GP and make a health maintenance plan with him </a:t>
            </a:r>
          </a:p>
          <a:p>
            <a:pPr eaLnBrk="1" hangingPunct="1">
              <a:lnSpc>
                <a:spcPct val="120000"/>
              </a:lnSpc>
              <a:spcBef>
                <a:spcPct val="0"/>
              </a:spcBef>
              <a:buClr>
                <a:srgbClr val="FF0000"/>
              </a:buClr>
              <a:buFont typeface="Arial" panose="020B0604020202020204" pitchFamily="34" charset="0"/>
              <a:buChar char="•"/>
            </a:pPr>
            <a:r>
              <a:rPr lang="en-AU" altLang="en-US" sz="2000" dirty="0">
                <a:solidFill>
                  <a:schemeClr val="tx2"/>
                </a:solidFill>
                <a:latin typeface="Calibri" panose="020F0502020204030204" pitchFamily="34" charset="0"/>
                <a:ea typeface="Calibri" panose="020F0502020204030204" pitchFamily="34" charset="0"/>
                <a:cs typeface="Calibri" panose="020F0502020204030204" pitchFamily="34" charset="0"/>
              </a:rPr>
              <a:t>You probably have a maintenance plan for your car or your computer, but </a:t>
            </a:r>
            <a:r>
              <a:rPr lang="en-AU" altLang="en-US" sz="2000" b="1" dirty="0">
                <a:latin typeface="Calibri" panose="020F0502020204030204" pitchFamily="34" charset="0"/>
                <a:ea typeface="Calibri" panose="020F0502020204030204" pitchFamily="34" charset="0"/>
                <a:cs typeface="Calibri" panose="020F0502020204030204" pitchFamily="34" charset="0"/>
              </a:rPr>
              <a:t>you’re more important!!</a:t>
            </a:r>
          </a:p>
          <a:p>
            <a:pPr eaLnBrk="1" hangingPunct="1">
              <a:buClr>
                <a:srgbClr val="FF0000"/>
              </a:buClr>
              <a:buFont typeface="Arial" panose="020B0604020202020204" pitchFamily="34" charset="0"/>
              <a:buChar char="•"/>
            </a:pPr>
            <a:r>
              <a:rPr lang="en-AU" altLang="en-US" sz="2000" dirty="0">
                <a:solidFill>
                  <a:schemeClr val="tx2"/>
                </a:solidFill>
                <a:latin typeface="Calibri" panose="020F0502020204030204" pitchFamily="34" charset="0"/>
                <a:ea typeface="Calibri" panose="020F0502020204030204" pitchFamily="34" charset="0"/>
                <a:cs typeface="Calibri" panose="020F0502020204030204" pitchFamily="34" charset="0"/>
              </a:rPr>
              <a:t>Find out what health checks you need for your age | Know your  family medical history </a:t>
            </a:r>
          </a:p>
          <a:p>
            <a:pPr eaLnBrk="1" hangingPunct="1">
              <a:buClr>
                <a:srgbClr val="FF0000"/>
              </a:buClr>
              <a:buFont typeface="Arial" panose="020B0604020202020204" pitchFamily="34" charset="0"/>
              <a:buChar char="•"/>
            </a:pPr>
            <a:r>
              <a:rPr lang="en-AU" altLang="en-US" sz="2000" dirty="0">
                <a:solidFill>
                  <a:schemeClr val="tx2"/>
                </a:solidFill>
                <a:latin typeface="Calibri" panose="020F0502020204030204" pitchFamily="34" charset="0"/>
                <a:ea typeface="Calibri" panose="020F0502020204030204" pitchFamily="34" charset="0"/>
                <a:cs typeface="Calibri" panose="020F0502020204030204" pitchFamily="34" charset="0"/>
              </a:rPr>
              <a:t>Stick to your plan by following up with tests and checking your results</a:t>
            </a:r>
          </a:p>
          <a:p>
            <a:pPr eaLnBrk="1" hangingPunct="1">
              <a:buClr>
                <a:srgbClr val="FF0000"/>
              </a:buClr>
              <a:buFont typeface="Arial" panose="020B0604020202020204" pitchFamily="34" charset="0"/>
              <a:buChar char="•"/>
            </a:pPr>
            <a:r>
              <a:rPr lang="en-AU" altLang="en-US" sz="2000" dirty="0">
                <a:solidFill>
                  <a:schemeClr val="tx2"/>
                </a:solidFill>
                <a:latin typeface="Calibri" panose="020F0502020204030204" pitchFamily="34" charset="0"/>
                <a:ea typeface="Calibri" panose="020F0502020204030204" pitchFamily="34" charset="0"/>
                <a:cs typeface="Calibri" panose="020F0502020204030204" pitchFamily="34" charset="0"/>
              </a:rPr>
              <a:t>Make a regular time for a check up – put it in your diary or ask your GP send you a reminder letter</a:t>
            </a:r>
          </a:p>
          <a:p>
            <a:pPr eaLnBrk="1" hangingPunct="1">
              <a:buClr>
                <a:srgbClr val="FF0000"/>
              </a:buClr>
              <a:buFont typeface="Arial" panose="020B0604020202020204" pitchFamily="34" charset="0"/>
              <a:buNone/>
            </a:pPr>
            <a:endParaRPr lang="en-AU" altLang="en-US" sz="20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eaLnBrk="1" hangingPunct="1">
              <a:spcBef>
                <a:spcPct val="0"/>
              </a:spcBef>
              <a:buClr>
                <a:srgbClr val="FF0000"/>
              </a:buClr>
              <a:buFont typeface="Arial" panose="020B0604020202020204" pitchFamily="34" charset="0"/>
              <a:buNone/>
            </a:pPr>
            <a:r>
              <a:rPr lang="en-AU" altLang="en-US" dirty="0">
                <a:solidFill>
                  <a:srgbClr val="0070C0"/>
                </a:solidFill>
                <a:latin typeface="Calibri" panose="020F0502020204030204" pitchFamily="34" charset="0"/>
                <a:ea typeface="Calibri" panose="020F0502020204030204" pitchFamily="34" charset="0"/>
                <a:cs typeface="Calibri" panose="020F0502020204030204" pitchFamily="34" charset="0"/>
              </a:rPr>
              <a:t>REMEMBER A MAN WITH A PLAN </a:t>
            </a:r>
          </a:p>
          <a:p>
            <a:pPr eaLnBrk="1" hangingPunct="1">
              <a:spcBef>
                <a:spcPct val="0"/>
              </a:spcBef>
              <a:buClr>
                <a:srgbClr val="FF0000"/>
              </a:buClr>
              <a:buFont typeface="Arial" panose="020B0604020202020204" pitchFamily="34" charset="0"/>
              <a:buNone/>
            </a:pPr>
            <a:r>
              <a:rPr lang="en-AU" altLang="en-US" dirty="0">
                <a:solidFill>
                  <a:srgbClr val="0070C0"/>
                </a:solidFill>
                <a:latin typeface="Calibri" panose="020F0502020204030204" pitchFamily="34" charset="0"/>
                <a:ea typeface="Calibri" panose="020F0502020204030204" pitchFamily="34" charset="0"/>
                <a:cs typeface="Calibri" panose="020F0502020204030204" pitchFamily="34" charset="0"/>
              </a:rPr>
              <a:t>can be dangerously well informed!!</a:t>
            </a:r>
          </a:p>
          <a:p>
            <a:pPr eaLnBrk="1" hangingPunct="1">
              <a:buClr>
                <a:srgbClr val="FF0000"/>
              </a:buClr>
              <a:buFont typeface="Arial" panose="020B0604020202020204" pitchFamily="34" charset="0"/>
              <a:buNone/>
            </a:pPr>
            <a:endParaRPr lang="en-AU" altLang="en-US" sz="2000" dirty="0">
              <a:ea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8553660" y="1610767"/>
            <a:ext cx="3067935" cy="3490966"/>
          </a:xfrm>
          <a:prstGeom prst="rect">
            <a:avLst/>
          </a:prstGeom>
        </p:spPr>
      </p:pic>
    </p:spTree>
    <p:extLst>
      <p:ext uri="{BB962C8B-B14F-4D97-AF65-F5344CB8AC3E}">
        <p14:creationId xmlns:p14="http://schemas.microsoft.com/office/powerpoint/2010/main" val="892575316"/>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4151314" y="333375"/>
            <a:ext cx="6897687" cy="5786438"/>
          </a:xfrm>
        </p:spPr>
        <p:txBody>
          <a:bodyPr rtlCol="0">
            <a:normAutofit fontScale="92500" lnSpcReduction="10000"/>
          </a:bodyPr>
          <a:lstStyle/>
          <a:p>
            <a:pPr marL="274320" indent="-274320">
              <a:buNone/>
              <a:defRPr/>
            </a:pPr>
            <a:r>
              <a:rPr lang="en-AU" sz="3000" dirty="0">
                <a:latin typeface="Calibri" pitchFamily="34" charset="0"/>
                <a:cs typeface="Calibri" pitchFamily="34" charset="0"/>
                <a:sym typeface="Wingdings"/>
              </a:rPr>
              <a:t></a:t>
            </a:r>
            <a:r>
              <a:rPr lang="en-AU" sz="3000" dirty="0">
                <a:latin typeface="Calibri" pitchFamily="34" charset="0"/>
                <a:cs typeface="Calibri" pitchFamily="34" charset="0"/>
              </a:rPr>
              <a:t>BE AWARE OF ANY CHANGES IN YOUR BODY</a:t>
            </a:r>
          </a:p>
          <a:p>
            <a:pPr marL="274320" indent="-274320">
              <a:spcBef>
                <a:spcPts val="0"/>
              </a:spcBef>
              <a:buClr>
                <a:srgbClr val="FF0000"/>
              </a:buClr>
              <a:buNone/>
              <a:defRPr/>
            </a:pPr>
            <a:r>
              <a:rPr lang="en-AU" sz="1800" dirty="0">
                <a:solidFill>
                  <a:schemeClr val="tx2"/>
                </a:solidFill>
                <a:latin typeface="Calibri" pitchFamily="34" charset="0"/>
                <a:cs typeface="Calibri" pitchFamily="34" charset="0"/>
              </a:rPr>
              <a:t>Observe your body and don’t ignore changes – check them out and fix</a:t>
            </a:r>
          </a:p>
          <a:p>
            <a:pPr marL="274320" indent="-274320">
              <a:spcBef>
                <a:spcPts val="0"/>
              </a:spcBef>
              <a:buClr>
                <a:srgbClr val="FF0000"/>
              </a:buClr>
              <a:buNone/>
              <a:defRPr/>
            </a:pPr>
            <a:r>
              <a:rPr lang="en-AU" sz="1800" dirty="0">
                <a:solidFill>
                  <a:schemeClr val="tx2"/>
                </a:solidFill>
                <a:latin typeface="Calibri" pitchFamily="34" charset="0"/>
                <a:cs typeface="Calibri" pitchFamily="34" charset="0"/>
              </a:rPr>
              <a:t>them</a:t>
            </a:r>
            <a:r>
              <a:rPr lang="en-AU" sz="1800" b="1" dirty="0">
                <a:solidFill>
                  <a:schemeClr val="tx2"/>
                </a:solidFill>
                <a:latin typeface="Calibri" pitchFamily="34" charset="0"/>
                <a:cs typeface="Calibri" pitchFamily="34" charset="0"/>
              </a:rPr>
              <a:t>. </a:t>
            </a:r>
            <a:r>
              <a:rPr lang="en-AU" sz="1800" i="1" dirty="0">
                <a:latin typeface="Calibri" pitchFamily="34" charset="0"/>
                <a:cs typeface="Calibri" pitchFamily="34" charset="0"/>
              </a:rPr>
              <a:t>Would you drive a car with a flat tyre?</a:t>
            </a:r>
            <a:endParaRPr lang="en-AU" sz="1800" dirty="0">
              <a:latin typeface="Calibri" pitchFamily="34" charset="0"/>
              <a:cs typeface="Calibri" pitchFamily="34" charset="0"/>
            </a:endParaRPr>
          </a:p>
          <a:p>
            <a:pPr marL="274320" indent="-274320">
              <a:buClr>
                <a:srgbClr val="FF0000"/>
              </a:buClr>
              <a:buNone/>
              <a:defRPr/>
            </a:pPr>
            <a:r>
              <a:rPr lang="en-AU" sz="1800" dirty="0">
                <a:solidFill>
                  <a:schemeClr val="tx2"/>
                </a:solidFill>
                <a:latin typeface="Calibri" pitchFamily="34" charset="0"/>
                <a:cs typeface="Calibri" pitchFamily="34" charset="0"/>
              </a:rPr>
              <a:t>7 WARNING SIGNS OF CANCER:</a:t>
            </a:r>
          </a:p>
          <a:p>
            <a:pPr marL="457200" indent="-457200">
              <a:lnSpc>
                <a:spcPct val="150000"/>
              </a:lnSpc>
              <a:spcBef>
                <a:spcPts val="0"/>
              </a:spcBef>
              <a:buClr>
                <a:srgbClr val="FF0000"/>
              </a:buClr>
              <a:buFont typeface="+mj-lt"/>
              <a:buAutoNum type="arabicPeriod"/>
              <a:defRPr/>
            </a:pPr>
            <a:r>
              <a:rPr lang="en-AU" sz="1800" dirty="0">
                <a:solidFill>
                  <a:schemeClr val="tx2"/>
                </a:solidFill>
                <a:latin typeface="Calibri" pitchFamily="34" charset="0"/>
                <a:cs typeface="Calibri" pitchFamily="34" charset="0"/>
              </a:rPr>
              <a:t>A change in bowel or bladder habits </a:t>
            </a:r>
          </a:p>
          <a:p>
            <a:pPr marL="457200" indent="-457200">
              <a:lnSpc>
                <a:spcPct val="150000"/>
              </a:lnSpc>
              <a:spcBef>
                <a:spcPts val="0"/>
              </a:spcBef>
              <a:buClr>
                <a:srgbClr val="FF0000"/>
              </a:buClr>
              <a:buFont typeface="+mj-lt"/>
              <a:buAutoNum type="arabicPeriod"/>
              <a:defRPr/>
            </a:pPr>
            <a:r>
              <a:rPr lang="en-AU" sz="1800" dirty="0">
                <a:solidFill>
                  <a:schemeClr val="tx2"/>
                </a:solidFill>
                <a:latin typeface="Calibri" pitchFamily="34" charset="0"/>
                <a:cs typeface="Calibri" pitchFamily="34" charset="0"/>
              </a:rPr>
              <a:t>A sore that does not heal </a:t>
            </a:r>
          </a:p>
          <a:p>
            <a:pPr marL="457200" indent="-457200">
              <a:lnSpc>
                <a:spcPct val="150000"/>
              </a:lnSpc>
              <a:spcBef>
                <a:spcPts val="0"/>
              </a:spcBef>
              <a:buClr>
                <a:srgbClr val="FF0000"/>
              </a:buClr>
              <a:buFont typeface="+mj-lt"/>
              <a:buAutoNum type="arabicPeriod"/>
              <a:defRPr/>
            </a:pPr>
            <a:r>
              <a:rPr lang="en-AU" sz="1800" dirty="0">
                <a:solidFill>
                  <a:schemeClr val="tx2"/>
                </a:solidFill>
                <a:latin typeface="Calibri" pitchFamily="34" charset="0"/>
                <a:cs typeface="Calibri" pitchFamily="34" charset="0"/>
              </a:rPr>
              <a:t>Unusual bleeding or discharge from any place </a:t>
            </a:r>
          </a:p>
          <a:p>
            <a:pPr marL="457200" indent="-457200">
              <a:lnSpc>
                <a:spcPct val="150000"/>
              </a:lnSpc>
              <a:spcBef>
                <a:spcPts val="0"/>
              </a:spcBef>
              <a:buClr>
                <a:srgbClr val="FF0000"/>
              </a:buClr>
              <a:buFont typeface="+mj-lt"/>
              <a:buAutoNum type="arabicPeriod"/>
              <a:defRPr/>
            </a:pPr>
            <a:r>
              <a:rPr lang="en-AU" sz="1800" dirty="0">
                <a:solidFill>
                  <a:schemeClr val="tx2"/>
                </a:solidFill>
                <a:latin typeface="Calibri" pitchFamily="34" charset="0"/>
                <a:cs typeface="Calibri" pitchFamily="34" charset="0"/>
              </a:rPr>
              <a:t>A lump in the testicle [for men under 40] or other parts of the body </a:t>
            </a:r>
          </a:p>
          <a:p>
            <a:pPr marL="457200" indent="-457200">
              <a:lnSpc>
                <a:spcPct val="150000"/>
              </a:lnSpc>
              <a:spcBef>
                <a:spcPts val="0"/>
              </a:spcBef>
              <a:buClr>
                <a:srgbClr val="FF0000"/>
              </a:buClr>
              <a:buFont typeface="+mj-lt"/>
              <a:buAutoNum type="arabicPeriod"/>
              <a:defRPr/>
            </a:pPr>
            <a:r>
              <a:rPr lang="en-AU" sz="1800" dirty="0">
                <a:solidFill>
                  <a:schemeClr val="tx2"/>
                </a:solidFill>
                <a:latin typeface="Calibri" pitchFamily="34" charset="0"/>
                <a:cs typeface="Calibri" pitchFamily="34" charset="0"/>
              </a:rPr>
              <a:t>Chronic indigestion or difficulty in swallowing </a:t>
            </a:r>
          </a:p>
          <a:p>
            <a:pPr marL="457200" indent="-457200">
              <a:lnSpc>
                <a:spcPct val="150000"/>
              </a:lnSpc>
              <a:spcBef>
                <a:spcPts val="0"/>
              </a:spcBef>
              <a:buClr>
                <a:srgbClr val="FF0000"/>
              </a:buClr>
              <a:buFont typeface="+mj-lt"/>
              <a:buAutoNum type="arabicPeriod"/>
              <a:defRPr/>
            </a:pPr>
            <a:r>
              <a:rPr lang="en-AU" sz="1800" dirty="0">
                <a:solidFill>
                  <a:schemeClr val="tx2"/>
                </a:solidFill>
                <a:latin typeface="Calibri" pitchFamily="34" charset="0"/>
                <a:cs typeface="Calibri" pitchFamily="34" charset="0"/>
              </a:rPr>
              <a:t>Obvious changes in a wart or mole </a:t>
            </a:r>
          </a:p>
          <a:p>
            <a:pPr marL="457200" indent="-457200">
              <a:lnSpc>
                <a:spcPct val="150000"/>
              </a:lnSpc>
              <a:spcBef>
                <a:spcPts val="0"/>
              </a:spcBef>
              <a:buClr>
                <a:srgbClr val="FF0000"/>
              </a:buClr>
              <a:buFont typeface="+mj-lt"/>
              <a:buAutoNum type="arabicPeriod"/>
              <a:defRPr/>
            </a:pPr>
            <a:r>
              <a:rPr lang="en-AU" sz="1800" dirty="0">
                <a:solidFill>
                  <a:schemeClr val="tx2"/>
                </a:solidFill>
                <a:latin typeface="Calibri" pitchFamily="34" charset="0"/>
                <a:cs typeface="Calibri" pitchFamily="34" charset="0"/>
              </a:rPr>
              <a:t>Persistent coughing or hoarseness</a:t>
            </a:r>
          </a:p>
          <a:p>
            <a:pPr marL="457200" indent="-457200">
              <a:spcBef>
                <a:spcPts val="0"/>
              </a:spcBef>
              <a:buClr>
                <a:srgbClr val="FF0000"/>
              </a:buClr>
              <a:buNone/>
              <a:defRPr/>
            </a:pPr>
            <a:endParaRPr lang="en-AU" sz="1800" i="1" dirty="0">
              <a:solidFill>
                <a:schemeClr val="tx2"/>
              </a:solidFill>
              <a:latin typeface="Calibri" pitchFamily="34" charset="0"/>
              <a:cs typeface="Calibri" pitchFamily="34" charset="0"/>
            </a:endParaRPr>
          </a:p>
          <a:p>
            <a:pPr marL="457200" indent="-457200">
              <a:spcBef>
                <a:spcPts val="0"/>
              </a:spcBef>
              <a:buClr>
                <a:srgbClr val="FF0000"/>
              </a:buClr>
              <a:buNone/>
              <a:defRPr/>
            </a:pPr>
            <a:r>
              <a:rPr lang="en-AU" sz="1800" dirty="0">
                <a:solidFill>
                  <a:schemeClr val="tx2"/>
                </a:solidFill>
                <a:latin typeface="Calibri" pitchFamily="34" charset="0"/>
                <a:cs typeface="Calibri" pitchFamily="34" charset="0"/>
              </a:rPr>
              <a:t>Be alert, not alarmed – all these changes could be something else not </a:t>
            </a:r>
          </a:p>
          <a:p>
            <a:pPr marL="457200" indent="-457200">
              <a:spcBef>
                <a:spcPts val="0"/>
              </a:spcBef>
              <a:buClr>
                <a:srgbClr val="FF0000"/>
              </a:buClr>
              <a:buNone/>
              <a:defRPr/>
            </a:pPr>
            <a:r>
              <a:rPr lang="en-AU" sz="1800" dirty="0">
                <a:solidFill>
                  <a:schemeClr val="tx2"/>
                </a:solidFill>
                <a:latin typeface="Calibri" pitchFamily="34" charset="0"/>
                <a:cs typeface="Calibri" pitchFamily="34" charset="0"/>
              </a:rPr>
              <a:t>cancer but you need to know </a:t>
            </a:r>
          </a:p>
          <a:p>
            <a:pPr marL="457200" indent="-457200">
              <a:spcBef>
                <a:spcPts val="0"/>
              </a:spcBef>
              <a:buClr>
                <a:srgbClr val="FF0000"/>
              </a:buClr>
              <a:buNone/>
              <a:defRPr/>
            </a:pPr>
            <a:endParaRPr lang="en-AU" sz="1800" dirty="0">
              <a:solidFill>
                <a:schemeClr val="tx2"/>
              </a:solidFill>
              <a:latin typeface="Calibri" pitchFamily="34" charset="0"/>
              <a:cs typeface="Calibri" pitchFamily="34" charset="0"/>
            </a:endParaRPr>
          </a:p>
          <a:p>
            <a:pPr marL="457200" indent="-457200">
              <a:spcBef>
                <a:spcPts val="0"/>
              </a:spcBef>
              <a:buClr>
                <a:srgbClr val="FF0000"/>
              </a:buClr>
              <a:buNone/>
              <a:defRPr/>
            </a:pPr>
            <a:r>
              <a:rPr lang="en-AU" sz="1800" dirty="0">
                <a:solidFill>
                  <a:schemeClr val="tx2"/>
                </a:solidFill>
                <a:latin typeface="Calibri" pitchFamily="34" charset="0"/>
                <a:cs typeface="Calibri" pitchFamily="34" charset="0"/>
              </a:rPr>
              <a:t>Early detection = Better outcomes</a:t>
            </a:r>
          </a:p>
          <a:p>
            <a:pPr marL="457200" indent="-457200">
              <a:spcBef>
                <a:spcPts val="0"/>
              </a:spcBef>
              <a:buClr>
                <a:srgbClr val="FF0000"/>
              </a:buClr>
              <a:buNone/>
              <a:defRPr/>
            </a:pPr>
            <a:endParaRPr lang="en-AU" sz="1800" dirty="0">
              <a:solidFill>
                <a:schemeClr val="tx2"/>
              </a:solidFill>
              <a:latin typeface="Calibri" pitchFamily="34" charset="0"/>
              <a:cs typeface="Calibri" pitchFamily="34" charset="0"/>
            </a:endParaRPr>
          </a:p>
          <a:p>
            <a:pPr marL="457200" indent="-457200">
              <a:spcBef>
                <a:spcPts val="0"/>
              </a:spcBef>
              <a:buClr>
                <a:srgbClr val="FF0000"/>
              </a:buClr>
              <a:buNone/>
              <a:defRPr/>
            </a:pPr>
            <a:r>
              <a:rPr lang="en-AU" sz="1800" dirty="0">
                <a:solidFill>
                  <a:schemeClr val="tx2"/>
                </a:solidFill>
                <a:latin typeface="Calibri" pitchFamily="34" charset="0"/>
                <a:cs typeface="Calibri" pitchFamily="34" charset="0"/>
              </a:rPr>
              <a:t>Cancer will effect one in two men in their lives and one in three women.</a:t>
            </a:r>
          </a:p>
          <a:p>
            <a:pPr marL="457200" indent="-457200">
              <a:spcBef>
                <a:spcPts val="0"/>
              </a:spcBef>
              <a:buClr>
                <a:srgbClr val="FF0000"/>
              </a:buClr>
              <a:buNone/>
              <a:defRPr/>
            </a:pPr>
            <a:endParaRPr lang="en-AU" sz="1800" dirty="0">
              <a:solidFill>
                <a:schemeClr val="tx2"/>
              </a:solidFill>
              <a:latin typeface="Calibri" pitchFamily="34" charset="0"/>
              <a:cs typeface="Calibri" pitchFamily="34" charset="0"/>
            </a:endParaRPr>
          </a:p>
          <a:p>
            <a:pPr marL="457200" indent="-457200">
              <a:spcBef>
                <a:spcPts val="0"/>
              </a:spcBef>
              <a:buClr>
                <a:srgbClr val="FF0000"/>
              </a:buClr>
              <a:buNone/>
              <a:defRPr/>
            </a:pPr>
            <a:r>
              <a:rPr lang="en-AU" sz="1800" b="1" dirty="0">
                <a:solidFill>
                  <a:schemeClr val="tx2"/>
                </a:solidFill>
                <a:latin typeface="Calibri" pitchFamily="34" charset="0"/>
                <a:cs typeface="Calibri" pitchFamily="34" charset="0"/>
              </a:rPr>
              <a:t>But </a:t>
            </a:r>
            <a:r>
              <a:rPr lang="en-AU" sz="1800" b="1" u="sng" dirty="0">
                <a:solidFill>
                  <a:schemeClr val="tx2"/>
                </a:solidFill>
                <a:latin typeface="Calibri" pitchFamily="34" charset="0"/>
                <a:cs typeface="Calibri" pitchFamily="34" charset="0"/>
              </a:rPr>
              <a:t>more people survive </a:t>
            </a:r>
            <a:r>
              <a:rPr lang="en-AU" sz="1800" b="1" dirty="0">
                <a:solidFill>
                  <a:schemeClr val="tx2"/>
                </a:solidFill>
                <a:latin typeface="Calibri" pitchFamily="34" charset="0"/>
                <a:cs typeface="Calibri" pitchFamily="34" charset="0"/>
              </a:rPr>
              <a:t>with early detection &amp; improved treatments.</a:t>
            </a:r>
          </a:p>
          <a:p>
            <a:pPr marL="457200" indent="-457200">
              <a:spcBef>
                <a:spcPts val="0"/>
              </a:spcBef>
              <a:buClr>
                <a:srgbClr val="FF0000"/>
              </a:buClr>
              <a:buNone/>
              <a:defRPr/>
            </a:pPr>
            <a:endParaRPr lang="en-AU" sz="2000" dirty="0">
              <a:solidFill>
                <a:schemeClr val="tx2"/>
              </a:solidFill>
              <a:latin typeface="Calibri" pitchFamily="34" charset="0"/>
              <a:cs typeface="Calibri" pitchFamily="34" charset="0"/>
            </a:endParaRPr>
          </a:p>
        </p:txBody>
      </p:sp>
      <p:pic>
        <p:nvPicPr>
          <p:cNvPr id="1026" name="Picture 2" descr="Image result for male 30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383" y="455956"/>
            <a:ext cx="3694184" cy="554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990342"/>
      </p:ext>
    </p:extLst>
  </p:cSld>
  <p:clrMapOvr>
    <a:masterClrMapping/>
  </p:clrMapOvr>
  <p:transition spd="med">
    <p:fade/>
  </p:transition>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1_TS102801098">
  <a:themeElements>
    <a:clrScheme name="StripedBorder_16x9">
      <a:dk1>
        <a:srgbClr val="404040"/>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12000"/>
                <a:satMod val="240000"/>
              </a:schemeClr>
              <a:schemeClr val="phClr">
                <a:tint val="98000"/>
              </a:schemeClr>
            </a:duotone>
          </a:blip>
          <a:tile tx="0" ty="0" sx="100000" sy="100000" flip="none" algn="ctr"/>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666</TotalTime>
  <Words>2139</Words>
  <Application>Microsoft Office PowerPoint</Application>
  <PresentationFormat>Widescreen</PresentationFormat>
  <Paragraphs>256</Paragraphs>
  <Slides>29</Slides>
  <Notes>2</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29</vt:i4>
      </vt:variant>
    </vt:vector>
  </HeadingPairs>
  <TitlesOfParts>
    <vt:vector size="45" baseType="lpstr">
      <vt:lpstr>MS PGothic</vt:lpstr>
      <vt:lpstr>Arial</vt:lpstr>
      <vt:lpstr>Calibri</vt:lpstr>
      <vt:lpstr>Candara</vt:lpstr>
      <vt:lpstr>Century Gothic</vt:lpstr>
      <vt:lpstr>Corbel</vt:lpstr>
      <vt:lpstr>Euphemia</vt:lpstr>
      <vt:lpstr>Segoe UI</vt:lpstr>
      <vt:lpstr>Tahoma</vt:lpstr>
      <vt:lpstr>Tw Cen MT</vt:lpstr>
      <vt:lpstr>Verdana</vt:lpstr>
      <vt:lpstr>Wingdings</vt:lpstr>
      <vt:lpstr>Wingdings 2</vt:lpstr>
      <vt:lpstr>Basis</vt:lpstr>
      <vt:lpstr>1_TS102801098</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face it – we sit too much. 15 ½ hours per day for an office worker</vt:lpstr>
      <vt:lpstr> TAKE TIME OUT FOR YOURSELF </vt:lpstr>
      <vt:lpstr> DON’T FORGET YOUR SEXUAL HEALTH </vt:lpstr>
      <vt:lpstr> CHECK YOUR MENTAL WELLBEING </vt:lpstr>
      <vt:lpstr>PowerPoint Presentation</vt:lpstr>
      <vt:lpstr>PowerPoint Presentation</vt:lpstr>
      <vt:lpstr>PowerPoint Presentation</vt:lpstr>
      <vt:lpstr>PowerPoint Presentation</vt:lpstr>
      <vt:lpstr>  TALK TO YOUR MATES </vt:lpstr>
      <vt:lpstr>Men’s Health &amp; Wellbeing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single men</dc:title>
  <dc:creator>greg</dc:creator>
  <cp:lastModifiedBy>greg</cp:lastModifiedBy>
  <cp:revision>55</cp:revision>
  <cp:lastPrinted>2016-04-05T02:47:25Z</cp:lastPrinted>
  <dcterms:created xsi:type="dcterms:W3CDTF">2016-01-21T20:23:50Z</dcterms:created>
  <dcterms:modified xsi:type="dcterms:W3CDTF">2017-11-15T02:13:29Z</dcterms:modified>
</cp:coreProperties>
</file>